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1"/>
  </p:notesMasterIdLst>
  <p:handoutMasterIdLst>
    <p:handoutMasterId r:id="rId32"/>
  </p:handoutMasterIdLst>
  <p:sldIdLst>
    <p:sldId id="256" r:id="rId2"/>
    <p:sldId id="431" r:id="rId3"/>
    <p:sldId id="266" r:id="rId4"/>
    <p:sldId id="383" r:id="rId5"/>
    <p:sldId id="485" r:id="rId6"/>
    <p:sldId id="397" r:id="rId7"/>
    <p:sldId id="463" r:id="rId8"/>
    <p:sldId id="464" r:id="rId9"/>
    <p:sldId id="465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6" r:id="rId29"/>
    <p:sldId id="487" r:id="rId30"/>
  </p:sldIdLst>
  <p:sldSz cx="9144000" cy="6858000" type="screen4x3"/>
  <p:notesSz cx="6858000" cy="9144000"/>
  <p:embeddedFontLst>
    <p:embeddedFont>
      <p:font typeface="맑은 고딕" pitchFamily="50" charset="-127"/>
      <p:regular r:id="rId33"/>
      <p:bold r:id="rId34"/>
    </p:embeddedFont>
    <p:embeddedFont>
      <p:font typeface="HY견고딕" pitchFamily="18" charset="-127"/>
      <p:regular r:id="rId35"/>
    </p:embeddedFont>
    <p:embeddedFont>
      <p:font typeface="나눔고딕코딩" pitchFamily="49" charset="-127"/>
      <p:regular r:id="rId36"/>
      <p:bold r:id="rId37"/>
    </p:embeddedFont>
    <p:embeddedFont>
      <p:font typeface="한글아씨-테트리스M" pitchFamily="18" charset="-127"/>
      <p:regular r:id="rId38"/>
    </p:embeddedFont>
    <p:embeddedFont>
      <p:font typeface="Tahoma" pitchFamily="34" charset="0"/>
      <p:regular r:id="rId39"/>
      <p:bold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5" autoAdjust="0"/>
    <p:restoredTop sz="94213" autoAdjust="0"/>
  </p:normalViewPr>
  <p:slideViewPr>
    <p:cSldViewPr>
      <p:cViewPr>
        <p:scale>
          <a:sx n="66" d="100"/>
          <a:sy n="66" d="100"/>
        </p:scale>
        <p:origin x="-2850" y="-88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3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51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2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43761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13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91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496944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6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2014-08-29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.kr/url?sa=i&amp;rct=j&amp;q=&amp;esrc=s&amp;source=images&amp;cd=&amp;cad=rja&amp;uact=8&amp;docid=dZf_Axe-DPKQ2M&amp;tbnid=Wubelmht9TwYIM:&amp;ved=0CAUQjRw&amp;url=http://www.embedded.com/design/configurable-systems/4402474/Achieving-maximum-motor-efficiency-using-dual-core-ARM-SoC-FPGAs&amp;ei=5KP8U8qFENe68gXD-IGQDA&amp;bvm=bv.73612305,d.dGc&amp;psig=AFQjCNEGOo7ojGiF85S88aJjKPZBxU8QfA&amp;ust=1409152317251051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229854" y="5454352"/>
            <a:ext cx="8662626" cy="1143000"/>
          </a:xfrm>
        </p:spPr>
        <p:txBody>
          <a:bodyPr/>
          <a:lstStyle/>
          <a:p>
            <a:r>
              <a:rPr lang="en-US" altLang="ko-KR" dirty="0" smtClean="0"/>
              <a:t>Chapter4. </a:t>
            </a:r>
            <a:r>
              <a:rPr lang="ko-KR" altLang="en-US" dirty="0" smtClean="0"/>
              <a:t>트랜지스터와 모터 사용 방법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</a:t>
            </a:r>
            <a:r>
              <a:rPr lang="ko-KR" altLang="en-US" smtClean="0"/>
              <a:t>아두이노에 </a:t>
            </a:r>
            <a:r>
              <a:rPr lang="en-US" altLang="ko-KR" smtClean="0"/>
              <a:t>DC</a:t>
            </a:r>
            <a:r>
              <a:rPr lang="ko-KR" altLang="en-US" smtClean="0"/>
              <a:t>모터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559551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69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PWM</a:t>
            </a:r>
            <a:r>
              <a:rPr lang="ko-KR" altLang="en-US" smtClean="0"/>
              <a:t>을 이용한 속도 제어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410345"/>
            <a:ext cx="7921625" cy="5403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//DC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모터 속도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제어하기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MOTOR=9;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MOTOR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(MOTOR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&lt;256;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(MOTOR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delay(2000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=255;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(MOTOR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delay(2000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9603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자동 속도 제어하기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07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DC</a:t>
            </a:r>
            <a:r>
              <a:rPr lang="ko-KR" altLang="en-US" dirty="0" smtClean="0"/>
              <a:t>모터 구동하기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가변저항 </a:t>
            </a:r>
            <a:r>
              <a:rPr lang="ko-KR" altLang="en-US" dirty="0" smtClean="0"/>
              <a:t>사용하여 속도 조절하기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268760"/>
            <a:ext cx="553658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923928" y="3501008"/>
            <a:ext cx="936104" cy="8906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9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DC</a:t>
            </a:r>
            <a:r>
              <a:rPr lang="ko-KR" altLang="en-US" dirty="0" smtClean="0"/>
              <a:t>모터 구동하기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가변저항 </a:t>
            </a:r>
            <a:r>
              <a:rPr lang="ko-KR" altLang="en-US" dirty="0" smtClean="0"/>
              <a:t>사용하여 속도 조절하기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164" y="1482353"/>
            <a:ext cx="7921625" cy="4610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가변저항으로 모터 속도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조절하기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MOTOR=9;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MOTOR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(MOTOR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1023, 0, 255);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(MOTOR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164" y="126804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4-2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속도 제어 코드 수정하기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1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H-</a:t>
            </a:r>
            <a:r>
              <a:rPr lang="ko-KR" altLang="en-US" smtClean="0"/>
              <a:t>브리지의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H-</a:t>
            </a:r>
            <a:r>
              <a:rPr lang="ko-KR" altLang="en-US" dirty="0" smtClean="0"/>
              <a:t>브리지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모터와 스위치 네 개가 대문자 </a:t>
            </a:r>
            <a:r>
              <a:rPr lang="en-US" altLang="ko-KR" dirty="0" smtClean="0"/>
              <a:t>H</a:t>
            </a:r>
            <a:r>
              <a:rPr lang="ko-KR" altLang="en-US" dirty="0" smtClean="0"/>
              <a:t>모양으로 모여 있는 장치이다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모터를 양방향으로 구동하기 위해서는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장치를 사용하여야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일반적인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는 스위치 역할을 하는 트랜지스터와 회로 보호용 다이오드 등으로 구성되어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H-</a:t>
            </a:r>
            <a:r>
              <a:rPr lang="ko-KR" altLang="en-US" dirty="0" smtClean="0"/>
              <a:t>브리지에는 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브레이크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후진의 네 가지 주요 동작 상태가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보호 회로가 내장되어 있기는 하지만</a:t>
            </a:r>
            <a:r>
              <a:rPr lang="en-US" altLang="ko-KR" dirty="0" smtClean="0"/>
              <a:t>, H-</a:t>
            </a:r>
            <a:r>
              <a:rPr lang="ko-KR" altLang="en-US" dirty="0" smtClean="0"/>
              <a:t>브리지 한 쪽의 두 스위치를 모두 연결해서 외부 전원이 그대로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로 합선되는 것은 항상 주의해야 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8194" name="Picture 2" descr="C:\Users\JaeinKIM\Desktop\강의교안\그림 파일\Chapter04\ch04_05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46995"/>
            <a:ext cx="4032448" cy="203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H-</a:t>
            </a:r>
            <a:r>
              <a:rPr lang="ko-KR" altLang="en-US" smtClean="0"/>
              <a:t>브리지 회로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범용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로 회로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책에서 사용하는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브리지는 </a:t>
            </a:r>
            <a:r>
              <a:rPr lang="en-US" altLang="ko-KR" dirty="0" smtClean="0"/>
              <a:t>SN754410</a:t>
            </a:r>
            <a:r>
              <a:rPr lang="ko-KR" altLang="en-US" dirty="0" smtClean="0"/>
              <a:t>으로 하나의 </a:t>
            </a:r>
            <a:r>
              <a:rPr lang="en-US" altLang="ko-KR" dirty="0" smtClean="0"/>
              <a:t>IC</a:t>
            </a:r>
            <a:r>
              <a:rPr lang="ko-KR" altLang="en-US" dirty="0" smtClean="0"/>
              <a:t>에 반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개가 </a:t>
            </a:r>
            <a:r>
              <a:rPr lang="ko-KR" altLang="en-US" dirty="0" smtClean="0"/>
              <a:t>내장됨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두 개를 합치면 완전한 풀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브리지를 만들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SN754410</a:t>
            </a:r>
            <a:r>
              <a:rPr lang="ko-KR" altLang="en-US" dirty="0" smtClean="0"/>
              <a:t>의 핀 배열과 논리 테이블은 다음과 같다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 descr="C:\Users\JaeinKIM\Desktop\강의교안\그림 파일\Chapter04\ch04_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852936"/>
            <a:ext cx="644082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SN754410 </a:t>
            </a:r>
            <a:r>
              <a:rPr lang="ko-KR" altLang="en-US" dirty="0" smtClean="0"/>
              <a:t>핀 배열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 (4,5,12,13</a:t>
            </a:r>
            <a:r>
              <a:rPr lang="ko-KR" altLang="en-US" dirty="0" smtClean="0"/>
              <a:t>번 핀</a:t>
            </a:r>
            <a:r>
              <a:rPr lang="en-US" altLang="ko-KR" dirty="0" smtClean="0"/>
              <a:t>): 9V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5V</a:t>
            </a:r>
            <a:r>
              <a:rPr lang="ko-KR" altLang="en-US" dirty="0" smtClean="0"/>
              <a:t>가 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Vcc2 (8</a:t>
            </a:r>
            <a:r>
              <a:rPr lang="ko-KR" altLang="en-US" dirty="0" smtClean="0"/>
              <a:t>번 핀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모터에 공급할 </a:t>
            </a:r>
            <a:r>
              <a:rPr lang="en-US" altLang="ko-KR" dirty="0" smtClean="0"/>
              <a:t>9V </a:t>
            </a:r>
            <a:r>
              <a:rPr lang="ko-KR" altLang="en-US" dirty="0" smtClean="0"/>
              <a:t>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Vcc1 (16</a:t>
            </a:r>
            <a:r>
              <a:rPr lang="ko-KR" altLang="en-US" dirty="0" smtClean="0"/>
              <a:t>번 핀</a:t>
            </a:r>
            <a:r>
              <a:rPr lang="en-US" altLang="ko-KR" dirty="0" smtClean="0"/>
              <a:t>): IC </a:t>
            </a:r>
            <a:r>
              <a:rPr lang="ko-KR" altLang="en-US" dirty="0" err="1" smtClean="0"/>
              <a:t>로직용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1Y,2Y (3,6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모터 연결선을 여기에 연결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1A,2A (2,7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모터의 회전 방향을 결정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아두이노에 연결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1,2EN (1</a:t>
            </a:r>
            <a:r>
              <a:rPr lang="ko-KR" altLang="en-US" dirty="0" smtClean="0"/>
              <a:t>번 핀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왼쪽 드라이버 제어용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핀으로 모터의 사용 여부를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나머지 핀들은 이 책에서는 사용하지 않는 오른쪽 드라이버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핀 </a:t>
            </a:r>
            <a:r>
              <a:rPr lang="ko-KR" altLang="en-US" dirty="0" smtClean="0"/>
              <a:t>구조는 왼쪽 드라이버와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 descr="C:\Users\JaeinKIM\Desktop\강의교안\그림 파일\Chapter04\ch04_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93770"/>
            <a:ext cx="4824536" cy="21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H-</a:t>
            </a:r>
            <a:r>
              <a:rPr lang="ko-KR" altLang="en-US" smtClean="0"/>
              <a:t>브리지 회로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H-</a:t>
            </a:r>
            <a:r>
              <a:rPr lang="ko-KR" altLang="en-US" smtClean="0"/>
              <a:t>브리지 회로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H-</a:t>
            </a:r>
            <a:r>
              <a:rPr lang="ko-KR" altLang="en-US" dirty="0" smtClean="0"/>
              <a:t>브리지 회로 구동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정지</a:t>
            </a:r>
            <a:r>
              <a:rPr lang="en-US" altLang="ko-KR" dirty="0" smtClean="0"/>
              <a:t>: EN</a:t>
            </a:r>
            <a:r>
              <a:rPr lang="ko-KR" altLang="en-US" dirty="0" smtClean="0"/>
              <a:t>핀에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전진</a:t>
            </a:r>
            <a:r>
              <a:rPr lang="en-US" altLang="ko-KR" dirty="0" smtClean="0"/>
              <a:t>: 1A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HIGH, 2A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LOW</a:t>
            </a:r>
          </a:p>
          <a:p>
            <a:pPr lvl="1"/>
            <a:r>
              <a:rPr lang="ko-KR" altLang="en-US" dirty="0" smtClean="0"/>
              <a:t>후진</a:t>
            </a:r>
            <a:r>
              <a:rPr lang="en-US" altLang="ko-KR" dirty="0" smtClean="0"/>
              <a:t>: 1A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LOW, 2A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HIGH</a:t>
            </a:r>
          </a:p>
          <a:p>
            <a:pPr lvl="1"/>
            <a:r>
              <a:rPr lang="ko-KR" altLang="en-US" dirty="0" smtClean="0"/>
              <a:t>브레이크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A</a:t>
            </a:r>
            <a:r>
              <a:rPr lang="ko-KR" altLang="en-US" dirty="0" smtClean="0"/>
              <a:t>핀을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37680"/>
            <a:ext cx="4757734" cy="556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9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DC</a:t>
            </a:r>
            <a:r>
              <a:rPr lang="ko-KR" altLang="en-US" dirty="0" smtClean="0"/>
              <a:t>모터 구동하기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모터를 </a:t>
            </a:r>
            <a:r>
              <a:rPr lang="ko-KR" altLang="en-US" dirty="0" smtClean="0"/>
              <a:t>구동하는 함수 작성하기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각 함수가 시작될 때 </a:t>
            </a:r>
            <a:r>
              <a:rPr lang="en-US" altLang="ko-KR" smtClean="0"/>
              <a:t>EN </a:t>
            </a:r>
            <a:r>
              <a:rPr lang="ko-KR" altLang="en-US" smtClean="0"/>
              <a:t>핀이 항상 </a:t>
            </a:r>
            <a:r>
              <a:rPr lang="en-US" altLang="ko-KR" smtClean="0"/>
              <a:t>LOW</a:t>
            </a:r>
            <a:r>
              <a:rPr lang="ko-KR" altLang="en-US" smtClean="0"/>
              <a:t>로 설정되는 것에 주의할 것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5576" y="1556792"/>
            <a:ext cx="3960812" cy="51125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속도로 모터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정회전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(from 0-255)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forward(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rate)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(MC1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(MC2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rate);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속도로 모터 역회전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(from 0-255)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reverse(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rate)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(MC1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(MC2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rate);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모터 회전 정지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brake()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(MC1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(MC2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2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loop() </a:t>
            </a:r>
            <a:r>
              <a:rPr lang="ko-KR" altLang="en-US" smtClean="0"/>
              <a:t>프로그램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smtClean="0"/>
              <a:t>PWM</a:t>
            </a:r>
            <a:r>
              <a:rPr lang="ko-KR" altLang="en-US" smtClean="0"/>
              <a:t>을 사용하여 </a:t>
            </a:r>
            <a:r>
              <a:rPr lang="en-US" altLang="ko-KR" smtClean="0"/>
              <a:t>EN</a:t>
            </a:r>
            <a:r>
              <a:rPr lang="ko-KR" altLang="en-US" smtClean="0"/>
              <a:t>의 듀티비를 변경하여 모터의 회전 속도를 제어하는 </a:t>
            </a:r>
            <a:r>
              <a:rPr lang="en-US" altLang="ko-KR" smtClean="0"/>
              <a:t>loop() </a:t>
            </a:r>
            <a:r>
              <a:rPr lang="ko-KR" altLang="en-US" smtClean="0"/>
              <a:t>함수 프로그램을 작성해보자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단</a:t>
            </a:r>
            <a:r>
              <a:rPr lang="en-US" altLang="ko-KR" smtClean="0"/>
              <a:t> EN </a:t>
            </a:r>
            <a:r>
              <a:rPr lang="ko-KR" altLang="en-US" smtClean="0"/>
              <a:t>핀에 입력하는 속도값은 </a:t>
            </a:r>
            <a:r>
              <a:rPr lang="en-US" altLang="ko-KR" smtClean="0"/>
              <a:t>0~255</a:t>
            </a:r>
            <a:r>
              <a:rPr lang="ko-KR" altLang="en-US" smtClean="0"/>
              <a:t>가 될 것이므로 </a:t>
            </a:r>
            <a:r>
              <a:rPr lang="en-US" altLang="ko-KR" smtClean="0"/>
              <a:t>map() </a:t>
            </a:r>
            <a:r>
              <a:rPr lang="ko-KR" altLang="en-US" smtClean="0"/>
              <a:t>함수를 이용하여 가변 저항에서 받은 </a:t>
            </a:r>
            <a:r>
              <a:rPr lang="en-US" altLang="ko-KR" smtClean="0"/>
              <a:t>10</a:t>
            </a:r>
            <a:r>
              <a:rPr lang="ko-KR" altLang="en-US" smtClean="0"/>
              <a:t>비트의 아날로그 신호를 </a:t>
            </a:r>
            <a:r>
              <a:rPr lang="en-US" altLang="ko-KR" smtClean="0"/>
              <a:t>8</a:t>
            </a:r>
            <a:r>
              <a:rPr lang="ko-KR" altLang="en-US" smtClean="0"/>
              <a:t>비트 출력으로 매핑한다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7" y="5589240"/>
            <a:ext cx="4104456" cy="76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2420888"/>
            <a:ext cx="3960812" cy="40324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 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정회전</a:t>
            </a: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&gt;562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velocity=map(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563, 1023, 0, 255);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forward(velocity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역회전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&lt;462)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velocity=map(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461, 0, 0, 255);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reverse(velocity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브레이크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 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brake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서보모터와</a:t>
            </a:r>
            <a:r>
              <a:rPr lang="ko-KR" altLang="en-US" dirty="0" smtClean="0"/>
              <a:t> 일반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바퀴나 </a:t>
            </a:r>
            <a:r>
              <a:rPr lang="ko-KR" altLang="en-US" dirty="0" smtClean="0"/>
              <a:t>기어를 구동할 때 매우 </a:t>
            </a:r>
            <a:r>
              <a:rPr lang="ko-KR" altLang="en-US" dirty="0" smtClean="0"/>
              <a:t>유용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피드백을 </a:t>
            </a:r>
            <a:r>
              <a:rPr lang="ko-KR" altLang="en-US" dirty="0" smtClean="0"/>
              <a:t>지원하지 않아 정밀한 작업이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err="1" smtClean="0"/>
              <a:t>서보모터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명령에 </a:t>
            </a:r>
            <a:r>
              <a:rPr lang="ko-KR" altLang="en-US" dirty="0" smtClean="0"/>
              <a:t>따라 특정 위치로 이동하고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위치로 이동하라는 새로운 명령을 받기 전까지 계속해서 그 위치에 머무르는 특별한 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 </a:t>
            </a:r>
            <a:r>
              <a:rPr lang="ko-KR" altLang="en-US" dirty="0" err="1" smtClean="0"/>
              <a:t>서보모터의</a:t>
            </a:r>
            <a:r>
              <a:rPr lang="ko-KR" altLang="en-US" dirty="0" smtClean="0"/>
              <a:t> 회전 범위는 보통 </a:t>
            </a:r>
            <a:r>
              <a:rPr lang="en-US" altLang="ko-KR" dirty="0" smtClean="0"/>
              <a:t>0</a:t>
            </a:r>
            <a:r>
              <a:rPr lang="ko-KR" altLang="en-US" dirty="0" smtClean="0"/>
              <a:t>도에서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 까지로 </a:t>
            </a:r>
            <a:r>
              <a:rPr lang="ko-KR" altLang="en-US" dirty="0" smtClean="0"/>
              <a:t>고정됨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PWM </a:t>
            </a:r>
            <a:r>
              <a:rPr lang="ko-KR" altLang="en-US" dirty="0" smtClean="0"/>
              <a:t>신호를 보내 회전할 절대위치를 지정하는 방법으로 모터를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서보</a:t>
            </a:r>
            <a:r>
              <a:rPr lang="ko-KR" altLang="en-US" dirty="0" smtClean="0"/>
              <a:t> </a:t>
            </a:r>
            <a:r>
              <a:rPr lang="ko-KR" altLang="en-US" dirty="0" smtClean="0"/>
              <a:t>위치를 지정하는 컨트롤 핀이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 descr="C:\Users\JaeinKIM\Desktop\강의교안\그림 파일\Chapter04\ch04_09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25144"/>
            <a:ext cx="2592288" cy="183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서보모터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6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제어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서보모터</a:t>
            </a:r>
            <a:r>
              <a:rPr lang="ko-KR" altLang="en-US" dirty="0" smtClean="0"/>
              <a:t> 제어 원리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서보모터는</a:t>
            </a:r>
            <a:r>
              <a:rPr lang="ko-KR" altLang="en-US" dirty="0" smtClean="0"/>
              <a:t> 컨트롤 핀을 이용하여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신호를 보내는 방법으로 제어한다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 err="1" smtClean="0"/>
              <a:t>서보모터의</a:t>
            </a:r>
            <a:r>
              <a:rPr lang="ko-KR" altLang="en-US" dirty="0" smtClean="0"/>
              <a:t> 펄스 주기는 </a:t>
            </a:r>
            <a:r>
              <a:rPr lang="en-US" altLang="ko-KR" dirty="0" smtClean="0"/>
              <a:t>20ms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서보에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1ms</a:t>
            </a:r>
            <a:r>
              <a:rPr lang="ko-KR" altLang="en-US" dirty="0" smtClean="0"/>
              <a:t>짜리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펄스를 보내면 </a:t>
            </a:r>
            <a:r>
              <a:rPr lang="ko-KR" altLang="en-US" dirty="0" err="1" smtClean="0"/>
              <a:t>서보모터는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도 자리로 이동한다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서보에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2ms</a:t>
            </a:r>
            <a:r>
              <a:rPr lang="ko-KR" altLang="en-US" dirty="0" smtClean="0"/>
              <a:t>짜리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펄스를 보내면 서보는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도로 이동한다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429299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6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선형 </a:t>
            </a:r>
            <a:r>
              <a:rPr lang="ko-KR" altLang="en-US" dirty="0" err="1" smtClean="0"/>
              <a:t>정전압기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선형 </a:t>
            </a:r>
            <a:r>
              <a:rPr lang="ko-KR" altLang="en-US" dirty="0" err="1" smtClean="0"/>
              <a:t>정전압기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목적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서보모터에</a:t>
            </a:r>
            <a:r>
              <a:rPr lang="ko-KR" altLang="en-US" dirty="0" smtClean="0"/>
              <a:t> 전원 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</a:t>
            </a:r>
            <a:r>
              <a:rPr lang="ko-KR" altLang="en-US" dirty="0" err="1" smtClean="0"/>
              <a:t>서보모터는</a:t>
            </a:r>
            <a:r>
              <a:rPr lang="ko-KR" altLang="en-US" dirty="0" smtClean="0"/>
              <a:t> 아두이노가 제공할 수 있는 것 보다 더 많은 전류를 소모한다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이 실습에서는 </a:t>
            </a:r>
            <a:r>
              <a:rPr lang="en-US" altLang="ko-KR" dirty="0" smtClean="0"/>
              <a:t>L4940v5 </a:t>
            </a:r>
            <a:r>
              <a:rPr lang="ko-KR" altLang="en-US" dirty="0" err="1" smtClean="0"/>
              <a:t>정전압기를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서보모터에</a:t>
            </a:r>
            <a:r>
              <a:rPr lang="ko-KR" altLang="en-US" dirty="0" smtClean="0"/>
              <a:t> 외부전원을 공급한다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입력전압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출력전압</a:t>
            </a:r>
            <a:r>
              <a:rPr lang="en-US" altLang="ko-KR" dirty="0" smtClean="0"/>
              <a:t>, GND</a:t>
            </a:r>
            <a:r>
              <a:rPr lang="ko-KR" altLang="en-US" dirty="0" smtClean="0"/>
              <a:t>를 뜻하는 핀이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개인 간단한 장치이다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입력전압은 </a:t>
            </a:r>
            <a:r>
              <a:rPr lang="ko-KR" altLang="en-US" dirty="0" smtClean="0"/>
              <a:t>출력전압보다 항상 높아야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smtClean="0"/>
              <a:t>전압은 사용하는 </a:t>
            </a:r>
            <a:r>
              <a:rPr lang="ko-KR" altLang="en-US" dirty="0" err="1" smtClean="0"/>
              <a:t>정전압기에</a:t>
            </a:r>
            <a:r>
              <a:rPr lang="ko-KR" altLang="en-US" dirty="0" smtClean="0"/>
              <a:t> 따라 항상 고정된 값으로 지정된다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입력전압과 출력전압의 차이는 열로 소모되어 없어진다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pic>
        <p:nvPicPr>
          <p:cNvPr id="15362" name="Picture 2" descr="C:\Users\JaeinKIM\Desktop\강의교안\그림 파일\Chapter04\ch04_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5" y="4189486"/>
            <a:ext cx="3170961" cy="25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7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연결하기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91989"/>
            <a:ext cx="5611051" cy="508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2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제어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제어 프로그램 작성하기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482352"/>
            <a:ext cx="7921625" cy="5042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가변저항으로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제어하기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Servo.h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SERVO=9;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가변저항에서 값을 읽어 저장하는 변수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myServo.attach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(SERVO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1023, 0, 179);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범위에 맞게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myServo.write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값에 따라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이동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이동이 끝날 때까지 대기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68041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4-4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가변저항으로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서보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07971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회전하는 거리 센서 제작 </a:t>
            </a:r>
            <a:r>
              <a:rPr lang="en-US" altLang="ko-KR" smtClean="0"/>
              <a:t>– IR </a:t>
            </a:r>
            <a:r>
              <a:rPr lang="ko-KR" altLang="en-US" smtClean="0"/>
              <a:t>거리센서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 IR </a:t>
            </a:r>
            <a:r>
              <a:rPr lang="ko-KR" altLang="en-US" smtClean="0"/>
              <a:t>거리센서</a:t>
            </a:r>
            <a:endParaRPr lang="en-US" altLang="ko-KR" smtClean="0"/>
          </a:p>
          <a:p>
            <a:pPr lvl="1"/>
            <a:r>
              <a:rPr lang="en-US" altLang="ko-KR" smtClean="0"/>
              <a:t>IR </a:t>
            </a:r>
            <a:r>
              <a:rPr lang="ko-KR" altLang="en-US" smtClean="0"/>
              <a:t>거리 센서는 인간이 감지할 수 없는 파장을 이용하여 물체의 거리를 측정한다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IR </a:t>
            </a:r>
            <a:r>
              <a:rPr lang="ko-KR" altLang="en-US" smtClean="0"/>
              <a:t>거리 센서는 적외선을 쏘는 </a:t>
            </a:r>
            <a:r>
              <a:rPr lang="en-US" altLang="ko-KR" smtClean="0"/>
              <a:t>IR LED</a:t>
            </a:r>
            <a:r>
              <a:rPr lang="ko-KR" altLang="en-US" smtClean="0"/>
              <a:t>와</a:t>
            </a:r>
            <a:r>
              <a:rPr lang="en-US" altLang="ko-KR" smtClean="0"/>
              <a:t> </a:t>
            </a:r>
            <a:r>
              <a:rPr lang="ko-KR" altLang="en-US" smtClean="0"/>
              <a:t>바로 옆의 포토 센서로 들어온 적외선 빛의 각도를 계산하는 회로로 구성되어 있다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sp>
        <p:nvSpPr>
          <p:cNvPr id="4" name="AutoShape 2" descr="data:image/jpeg;base64,/9j/4AAQSkZJRgABAQAAAQABAAD/2wCEAAkGBxASEhUUEBQVFRUVFxUVFRUVFhUUFRQUFhUXFxQUFBQYHCggGBwlHBQUITEhJikrLi4uFx8zODMsNygtLisBCgoKDg0OFBAQFywcHBwsLCwsLCwsLCwsLCwsLDcsLCwsLCwsLCwsLC0sLCwsLCwsLCwsLCwsLDEsLCwsLCwsLP/AABEIAOEA4QMBIgACEQEDEQH/xAAcAAEAAQUBAQAAAAAAAAAAAAAABgIDBAUHAQj/xAA/EAACAQICBwUECQIFBQAAAAAAAQIDEQQhBQYSMUFRYQcTInGBMlKRsRQjQmJyocHR8CThM0OCkrI0U6LS8f/EABgBAQEBAQEAAAAAAAAAAAAAAAABAgQD/8QAHxEBAQACAgIDAQAAAAAAAAAAAAECEQMhEmExUfAT/9oADAMBAAIRAxEAPwDuIAAAAAAAAAAAAAAAAAAAAAAAAAAAAAAAAAAAAAAAAAAAAAAAAAAAiWle0TR9CbhtTqyi7S7qO1FNb1tNpP0ubLQOteDxmVGp4/8Atz8M/RPf6XA3YAAAAAAAAAAAAAAAAAAAAAAAAAAAAAAAAAAHLO1ftAjQjLDYaXid41Zxea50oPn7z4bt+7O7T9f44SEqFCX1zVpzW+mmvZj99r/anffY+dNIY2VSTlL4clyIK56UquV9proty6WNto/T2a2/C1unHKz55ZrzRGblcZBXc9Vu02vSSjiP6illad13sV+LdP1z6nVNB6fw2LjtYeopW9qO6cfxQea89x8hYXFzg7wbXTg/NEk0Np6SnFxlKnVXsyg2s+jWa8hs0+rARns905UxmEU62dSE5U5SsltuKi1KyyWUlfqmSYqAAAAAAAAAAAAAAAAAAAAAAAAAAAEG7R9eoYGDp0mnXaze9Uk1k2uM3wj6vKyc3qN2ezvs7efA+W9Y6dbENym33u05T2rq8nvXT+IlEY0pj51qjnNt3bebbzbu23xbebZgSkXMRTlB2mmnyf8AMyywFj254pHlyi4mSbVXQ0qs1N5JZr/2f6I1eh9HqS72tlTjn+LPlx8uLyJZofWSnHwuLjG+T424OS4EHduzuhGGDUY7tuXq8s2ScjHZ5VjPCKUWmnOVmvJEnKAAAAAAAAAAAAAAAAAAAAAAAAAAAHz/AKcwsXWqJ71Jq/Hf+Z9AHCdZVbFVvxy+bJRFcfo5ONpxUo8+XXmvQjWP0BJZ0ntL3X7S8nxJ6n8S3Vw8J3b8D96KWz6wVvivgwOe4fR6a8d0+W5rzRk4fQfivNru1m3fN9OhIsXQp5OTi3nuUrrzdvyNTisZtq0VsxXDm+vJdP4gtY6vt2SVoR9lbvV/zI8w1HZW2/NLnb7T6fM8pQ4y3cvefLyLkZNv+fADbata8YvAScqDlst3lCWcJ+cOD6qz6nbdU+0zCYuMVW+oqSSttO9OTfu1OHlK3qcLhh042aWfEyMPTUYqK3LIo+pUwcC1a1zxmDtGEtukv8qpdxS+498PTLozq2rWvGDxloqXdVX/AJVSybf3Jbp/PoBJ2yC6V7UMHSm4UoVK1nZzjsxpvnsybvLztbk2R3tZ1/jGM8Nh5eFXhWnH7cs70Ivlk9p+nM4rU09Ve7ZXkv3A+ntAa+YLFNR2nSqPJQq2jtP7sk7PyyfQlB8h4LT3Cqv9S/WP7fA6Hqtr/isMkozVej7k23ZLhCe+Pk7pcgO8gj2reuOExtlTlsVLZ0p5S/0vdNeXrYkIAAAAAAAAAAAAAAI/rdrRSwNO8vFOWUILe3+xv2zhHaPi5VMdPaeUEoxXJb38/wAgKNKa846tK7q93G/swyy897PdOSvWk+ai/ikzC0NqrPF53tHoZmnaOxV2fdil8FYisAMpuCDTY3iaKhC6u9yf/wASN7juPqajQsVJyUs0A3v9DNw2HtmzIej0neOfQriioJFaB4UVXKcRXjTjtzdrZ9eluvISkknKW5K+fJb2+hFdK6SdWV/sr2V85S6/zncLWkcZKpK8vSPur9ymjga01dRduvhXpczNF4NW255t5xT/AOT6mzdUDR1MBWjnst+VpfJtlOGxkoO8W4vjyfRr9zfxrGXPV76RG+6XCSX/AC5oa2bYeB02nbvPC+EluuuPNHTNWe0nE0dmNf8AqKXNv6xLnGf2vXfzRxTF4apRm6dRWceHBrg4vimSPVlucNlZ+Ky9Um18bv1IPqjR+NhXpQq0neFSKlF7smr5rg+hkEf1BwrpYCjFu7tN/wC6pJ2/MkBQAAAAAAAAAAFM9xxXtL0a4YjvLZT+aO1s0+ntC0sTBxqK/wCgHD9CawVsK24NNcmMTpf6VNzas9zRt9ZNUJ4W8vapt2T4rkQ/EYGSe1Sdny4MitmxtGso6Ts9mqtl8+DM9STzWZBrMfLearQXtyNjj3mabC4lU6jAlcGeVIpmJhsUpK6H0i4F2UShorU0Gi7RRjaaltx4Paj6O6+TIpgdHSniIUqi2dqWd/dV27Pjkmrk47tOMb8Ixz47lxMeph2mnv2XtJpey+fT+5Rg6TwKpy8O7lyNZWqWdlf8l+eZuMe5zz3s1FWGeeTRKRcovLP+fkTLV7GRUcyFxVjLw2LlHKOcnuXzb5JFxplGbrjh6derSUH4kpd5udoNrZ9b7Vl5kp1c0LGhBXVnbJe6uvNviYmrWh9n62pnJ+JX3tte2/0XBehI0yWkdO1YX9LS/D+rNoa3Vxf01H8CNkUAAAAAAAAAAAKZoqKWBEO0enfBz6NP80cecjvOsmjPpNCdK9tpb+TOLac1fxOFf1kW48JrNevIlVqa1CM1aSNfLDVKWdN3Xuv9DYxkVIgjWkMc5fZafEwdHaOr4io40Kc6kknJqCu1Fb2yY0tByxU1SpQ2qkso8Lc3J8EuLOzaoao0tH4fu4WlUlZ1atrOcuS5RXBBHzrRqyhHxJxb5prdv3lM8RY+gdY9SaGKpShO8ZP2ZRSvB80cR1s1LxuBd5x7ykv82CbSX31vh8upLtWDRxjRsKOKTI3GruMmlVEppKqEvDH8Mfki6pGHQneEPwx+RfgyiurSUs9z6Jfmi1hXKjVhVik5U3dNpuPJp9LP8y8mVNgarS9L6RVdRvZuoq0Vf2YqKs30SNvqxoKKe3K7XBy3yaeXD2VnlxZY27yu1F3+6l62VlclGB/w4idfBWWmeplCKrhHVdAf9NR/BH5GwI9qpp3DVYKhCa72lFRnB5PJK7V96z3okJoAAAAAAAAAAAKWVFLAtyRi4nDRmmppNPgzLZRJBXPNYuz2E7zwr2Jb9n7L/YgFbQ+IhVVKVOXeSezGKV9p/dZ35oohRjtxlsraV7PirqzJpGl1N1WjgqXitKvP/EkuC4U4vkvzZIIx5l11FxMXHYjZVlvf5AUzqRvb4luvh4yWaTT9THwODm5bTeXG+99EZ2LqxhG79EBx/tG7N6Ti6uApNVr3lTg0oSj9pqLyUvK1zm2M1ax2HSliMPUhGyd8nk1xSbt1vuPqJpbO011OddoOOahPm016GbJO1jmilsxinwil+RVRrmFiKt2l0MjC0+LJsZ6kVNlESps0LcN5KsC/q4+RFIbzcYTTFJWg3ZrLoEb1M8uYqxUbXvlzLVHTNHaSu83vtkBLNQcLGOMc/tSjNt/DI6Yc91It9Jy9yX6HQiwAAUAAAAAAAADw9PAKGUsraKWgLTRhYiu41aedo57XwsjPkjGxNNSVmrmM8bZ1dLFyotrNZmNKlma6dKdJ3pt+XB+aMzCaVhPw1FsS/wDF+TMTkm9ZdVdfTaUasXksuhbxNCErbavZ3RanRLstyvy/jPVlr8fVydzjGvuke+qunTzjHJtcXyRO9cdNtXo0X4n7Ul9lPh5kEx+HjRhmrzmnsrkubOLm5/LLwxeuOOpuoQqMr7Ud/Jmbhsar7MvC+u70ZTSVi7Uoxms0dcebNiyps1KVWl7Pijye8zMPjYT3ZPk9/wDcovQ3mkr1ryl5v5m6jLO3E1VfCXSa3sItx0jUjFxUsnlY8hpa2Vv3MXEx2W48jG7p8XYo7T2L6cp1a06cm+8ULwXOKa2vheJ2M+WdQdKPA4yGIac4pSjKKybjK17fBH0dq/rJhcZHaoTTfGDynHziINwACgAAAAAAAAAAPGUsrKWgLbRalEyLFLQVg1qdzWYzDG9lAx6lIzljLNVGlwmNqUnb2o+6/wBHwLundNJUl3XtSyzXs9WX8Rg0zX1sNJdTm5MOSY2cd/empZvtFHhNjxS8U5ZpPN/iZjvQrqNzlm2SmGjru8jLhhbGODg/nPa5ZXO9uEY/CVKNSUakXF3drrer8OZTBnctIaGo147NWCkuu9eTIDp3s+q07ywr24+4/aXk+J1RNIiixiMFGfR80X3CUW4yTi1vTVmvQqTKjS1aE6Utpt+abzKsHi7ytL0MvTFNuKstzZo8PdytxKM7F0fHJ893wKaeHvnwRexMXl5E67KqeDqTnDEbPeZOkp2s1bO1+JUQim9nemurTRs8DjKlKcalGThOOalHf/ddDtOm9E0O7e3GGzbO9krHGtIRpKpJUXeCfh8unQkq2O+6k6f+m4WNV5TV4VEuE1vt0eT9TfnOOxaDVCtfc6ia9IpP5HRzSAAAAAAAAAAAAADw8aKgBbaKJQLx40BjSplmdC5mtFLiQYDw5Q6BsHApcBpWB3J46Rn92UumTS7RnTuq+HxS+sjaXCccpL14nN9P6l4nDXlFOrT96K8SX3o/sdu7oKhcaHzxg8JOs1CmtqUnZJfqS99mtHulm1W3ua3X5W5HT6GgMNCcqkKcYzl7UkrNmX9EQ8Tb5x05qzicP/ixezwqRV4vz5GlVFp/qj6hxGjoyVmk0+DIhpfs1wtVuUNqlJ+5bZ/2vIdo428VVkrSnOS5SlKS+DZkYLCOpJKKd27JJXb6JHSKPZLG+eIlbpBX+JM9XdTsJhPFTjtT9+fil6cF6FRXqXob6Lh4xatJ5yXLob8AoAAAAAAAAAAAAAAAAHh6AKbCxUAKLHmyViwFGyNkuWAFCgVJHoAAAAeWPQ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36" name="Picture 4" descr="http://vctec.co.kr/web/product/sparkfun/img/08958-03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988650" cy="29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회전하는 거리 센서 제작 </a:t>
            </a:r>
            <a:r>
              <a:rPr lang="en-US" altLang="ko-KR" smtClean="0"/>
              <a:t>– IR </a:t>
            </a:r>
            <a:r>
              <a:rPr lang="ko-KR" altLang="en-US" smtClean="0"/>
              <a:t>거리 센서 회로 작성하기</a:t>
            </a:r>
            <a:endParaRPr lang="ko-KR" altLang="en-US" dirty="0"/>
          </a:p>
        </p:txBody>
      </p:sp>
      <p:sp>
        <p:nvSpPr>
          <p:cNvPr id="4" name="AutoShape 2" descr="data:image/jpeg;base64,/9j/4AAQSkZJRgABAQAAAQABAAD/2wCEAAkGBxASEhUUEBQVFRUVFxUVFRUVFhUUFRQUFhUXFxQUFBQYHCggGBwlHBQUITEhJikrLi4uFx8zODMsNygtLisBCgoKDg0OFBAQFywcHBwsLCwsLCwsLCwsLCwsLDcsLCwsLCwsLCwsLC0sLCwsLCwsLCwsLCwsLDEsLCwsLCwsLP/AABEIAOEA4QMBIgACEQEDEQH/xAAcAAEAAQUBAQAAAAAAAAAAAAAABgIDBAUHAQj/xAA/EAACAQICBwUECQIFBQAAAAAAAQIDEQQhBQYSMUFRYQcTInGBMlKRsRQjQmJyocHR8CThM0OCkrI0U6LS8f/EABgBAQEBAQEAAAAAAAAAAAAAAAABAgQD/8QAHxEBAQACAgIDAQAAAAAAAAAAAAECEQMhEmExUfAT/9oADAMBAAIRAxEAPwDuIAAAAAAAAAAAAAAAAAAAAAAAAAAAAAAAAAAAAAAAAAAAAAAAAAAAiWle0TR9CbhtTqyi7S7qO1FNb1tNpP0ubLQOteDxmVGp4/8Atz8M/RPf6XA3YAAAAAAAAAAAAAAAAAAAAAAAAAAAAAAAAAAHLO1ftAjQjLDYaXid41Zxea50oPn7z4bt+7O7T9f44SEqFCX1zVpzW+mmvZj99r/anffY+dNIY2VSTlL4clyIK56UquV9proty6WNto/T2a2/C1unHKz55ZrzRGblcZBXc9Vu02vSSjiP6illad13sV+LdP1z6nVNB6fw2LjtYeopW9qO6cfxQea89x8hYXFzg7wbXTg/NEk0Np6SnFxlKnVXsyg2s+jWa8hs0+rARns905UxmEU62dSE5U5SsltuKi1KyyWUlfqmSYqAAAAAAAAAAAAAAAAAAAAAAAAAAAEG7R9eoYGDp0mnXaze9Uk1k2uM3wj6vKyc3qN2ezvs7efA+W9Y6dbENym33u05T2rq8nvXT+IlEY0pj51qjnNt3bebbzbu23xbebZgSkXMRTlB2mmnyf8AMyywFj254pHlyi4mSbVXQ0qs1N5JZr/2f6I1eh9HqS72tlTjn+LPlx8uLyJZofWSnHwuLjG+T424OS4EHduzuhGGDUY7tuXq8s2ScjHZ5VjPCKUWmnOVmvJEnKAAAAAAAAAAAAAAAAAAAAAAAAAAAHz/AKcwsXWqJ71Jq/Hf+Z9AHCdZVbFVvxy+bJRFcfo5ONpxUo8+XXmvQjWP0BJZ0ntL3X7S8nxJ6n8S3Vw8J3b8D96KWz6wVvivgwOe4fR6a8d0+W5rzRk4fQfivNru1m3fN9OhIsXQp5OTi3nuUrrzdvyNTisZtq0VsxXDm+vJdP4gtY6vt2SVoR9lbvV/zI8w1HZW2/NLnb7T6fM8pQ4y3cvefLyLkZNv+fADbata8YvAScqDlst3lCWcJ+cOD6qz6nbdU+0zCYuMVW+oqSSttO9OTfu1OHlK3qcLhh042aWfEyMPTUYqK3LIo+pUwcC1a1zxmDtGEtukv8qpdxS+498PTLozq2rWvGDxloqXdVX/AJVSybf3Jbp/PoBJ2yC6V7UMHSm4UoVK1nZzjsxpvnsybvLztbk2R3tZ1/jGM8Nh5eFXhWnH7cs70Ivlk9p+nM4rU09Ve7ZXkv3A+ntAa+YLFNR2nSqPJQq2jtP7sk7PyyfQlB8h4LT3Cqv9S/WP7fA6Hqtr/isMkozVej7k23ZLhCe+Pk7pcgO8gj2reuOExtlTlsVLZ0p5S/0vdNeXrYkIAAAAAAAAAAAAAAI/rdrRSwNO8vFOWUILe3+xv2zhHaPi5VMdPaeUEoxXJb38/wAgKNKa846tK7q93G/swyy897PdOSvWk+ai/ikzC0NqrPF53tHoZmnaOxV2fdil8FYisAMpuCDTY3iaKhC6u9yf/wASN7juPqajQsVJyUs0A3v9DNw2HtmzIej0neOfQriioJFaB4UVXKcRXjTjtzdrZ9eluvISkknKW5K+fJb2+hFdK6SdWV/sr2V85S6/zncLWkcZKpK8vSPur9ymjga01dRduvhXpczNF4NW255t5xT/AOT6mzdUDR1MBWjnst+VpfJtlOGxkoO8W4vjyfRr9zfxrGXPV76RG+6XCSX/AC5oa2bYeB02nbvPC+EluuuPNHTNWe0nE0dmNf8AqKXNv6xLnGf2vXfzRxTF4apRm6dRWceHBrg4vimSPVlucNlZ+Ky9Um18bv1IPqjR+NhXpQq0neFSKlF7smr5rg+hkEf1BwrpYCjFu7tN/wC6pJ2/MkBQAAAAAAAAAAFM9xxXtL0a4YjvLZT+aO1s0+ntC0sTBxqK/wCgHD9CawVsK24NNcmMTpf6VNzas9zRt9ZNUJ4W8vapt2T4rkQ/EYGSe1Sdny4MitmxtGso6Ts9mqtl8+DM9STzWZBrMfLearQXtyNjj3mabC4lU6jAlcGeVIpmJhsUpK6H0i4F2UShorU0Gi7RRjaaltx4Paj6O6+TIpgdHSniIUqi2dqWd/dV27Pjkmrk47tOMb8Ixz47lxMeph2mnv2XtJpey+fT+5Rg6TwKpy8O7lyNZWqWdlf8l+eZuMe5zz3s1FWGeeTRKRcovLP+fkTLV7GRUcyFxVjLw2LlHKOcnuXzb5JFxplGbrjh6derSUH4kpd5udoNrZ9b7Vl5kp1c0LGhBXVnbJe6uvNviYmrWh9n62pnJ+JX3tte2/0XBehI0yWkdO1YX9LS/D+rNoa3Vxf01H8CNkUAAAAAAAAAAAKZoqKWBEO0enfBz6NP80cecjvOsmjPpNCdK9tpb+TOLac1fxOFf1kW48JrNevIlVqa1CM1aSNfLDVKWdN3Xuv9DYxkVIgjWkMc5fZafEwdHaOr4io40Kc6kknJqCu1Fb2yY0tByxU1SpQ2qkso8Lc3J8EuLOzaoao0tH4fu4WlUlZ1atrOcuS5RXBBHzrRqyhHxJxb5prdv3lM8RY+gdY9SaGKpShO8ZP2ZRSvB80cR1s1LxuBd5x7ykv82CbSX31vh8upLtWDRxjRsKOKTI3GruMmlVEppKqEvDH8Mfki6pGHQneEPwx+RfgyiurSUs9z6Jfmi1hXKjVhVik5U3dNpuPJp9LP8y8mVNgarS9L6RVdRvZuoq0Vf2YqKs30SNvqxoKKe3K7XBy3yaeXD2VnlxZY27yu1F3+6l62VlclGB/w4idfBWWmeplCKrhHVdAf9NR/BH5GwI9qpp3DVYKhCa72lFRnB5PJK7V96z3okJoAAAAAAAAAAAKWVFLAtyRi4nDRmmppNPgzLZRJBXPNYuz2E7zwr2Jb9n7L/YgFbQ+IhVVKVOXeSezGKV9p/dZ35oohRjtxlsraV7PirqzJpGl1N1WjgqXitKvP/EkuC4U4vkvzZIIx5l11FxMXHYjZVlvf5AUzqRvb4luvh4yWaTT9THwODm5bTeXG+99EZ2LqxhG79EBx/tG7N6Ti6uApNVr3lTg0oSj9pqLyUvK1zm2M1ax2HSliMPUhGyd8nk1xSbt1vuPqJpbO011OddoOOahPm016GbJO1jmilsxinwil+RVRrmFiKt2l0MjC0+LJsZ6kVNlESps0LcN5KsC/q4+RFIbzcYTTFJWg3ZrLoEb1M8uYqxUbXvlzLVHTNHaSu83vtkBLNQcLGOMc/tSjNt/DI6Yc91It9Jy9yX6HQiwAAUAAAAAAAADw9PAKGUsraKWgLTRhYiu41aedo57XwsjPkjGxNNSVmrmM8bZ1dLFyotrNZmNKlma6dKdJ3pt+XB+aMzCaVhPw1FsS/wDF+TMTkm9ZdVdfTaUasXksuhbxNCErbavZ3RanRLstyvy/jPVlr8fVydzjGvuke+qunTzjHJtcXyRO9cdNtXo0X4n7Ul9lPh5kEx+HjRhmrzmnsrkubOLm5/LLwxeuOOpuoQqMr7Ud/Jmbhsar7MvC+u70ZTSVi7Uoxms0dcebNiyps1KVWl7Pijye8zMPjYT3ZPk9/wDcovQ3mkr1ryl5v5m6jLO3E1VfCXSa3sItx0jUjFxUsnlY8hpa2Vv3MXEx2W48jG7p8XYo7T2L6cp1a06cm+8ULwXOKa2vheJ2M+WdQdKPA4yGIac4pSjKKybjK17fBH0dq/rJhcZHaoTTfGDynHziINwACgAAAAAAAAAAPGUsrKWgLbRalEyLFLQVg1qdzWYzDG9lAx6lIzljLNVGlwmNqUnb2o+6/wBHwLundNJUl3XtSyzXs9WX8Rg0zX1sNJdTm5MOSY2cd/empZvtFHhNjxS8U5ZpPN/iZjvQrqNzlm2SmGjru8jLhhbGODg/nPa5ZXO9uEY/CVKNSUakXF3drrer8OZTBnctIaGo147NWCkuu9eTIDp3s+q07ywr24+4/aXk+J1RNIiixiMFGfR80X3CUW4yTi1vTVmvQqTKjS1aE6Utpt+abzKsHi7ytL0MvTFNuKstzZo8PdytxKM7F0fHJ893wKaeHvnwRexMXl5E67KqeDqTnDEbPeZOkp2s1bO1+JUQim9nemurTRs8DjKlKcalGThOOalHf/ddDtOm9E0O7e3GGzbO9krHGtIRpKpJUXeCfh8unQkq2O+6k6f+m4WNV5TV4VEuE1vt0eT9TfnOOxaDVCtfc6ia9IpP5HRzSAAAAAAAAAAAAADw8aKgBbaKJQLx40BjSplmdC5mtFLiQYDw5Q6BsHApcBpWB3J46Rn92UumTS7RnTuq+HxS+sjaXCccpL14nN9P6l4nDXlFOrT96K8SX3o/sdu7oKhcaHzxg8JOs1CmtqUnZJfqS99mtHulm1W3ua3X5W5HT6GgMNCcqkKcYzl7UkrNmX9EQ8Tb5x05qzicP/ixezwqRV4vz5GlVFp/qj6hxGjoyVmk0+DIhpfs1wtVuUNqlJ+5bZ/2vIdo428VVkrSnOS5SlKS+DZkYLCOpJKKd27JJXb6JHSKPZLG+eIlbpBX+JM9XdTsJhPFTjtT9+fil6cF6FRXqXob6Lh4xatJ5yXLob8AoAAAAAAAAAAAAAAAAHh6AKbCxUAKLHmyViwFGyNkuWAFCgVJHoAAAAeWPQ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6905410" cy="511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3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회전하는 거리 센서 제작 </a:t>
            </a:r>
            <a:r>
              <a:rPr lang="en-US" altLang="ko-KR" smtClean="0"/>
              <a:t>– IR </a:t>
            </a:r>
            <a:r>
              <a:rPr lang="ko-KR" altLang="en-US" smtClean="0"/>
              <a:t>거리 센서 프로그램 작성</a:t>
            </a:r>
            <a:endParaRPr lang="ko-KR" altLang="en-US" dirty="0"/>
          </a:p>
        </p:txBody>
      </p:sp>
      <p:sp>
        <p:nvSpPr>
          <p:cNvPr id="4" name="AutoShape 2" descr="data:image/jpeg;base64,/9j/4AAQSkZJRgABAQAAAQABAAD/2wCEAAkGBxASEhUUEBQVFRUVFxUVFRUVFhUUFRQUFhUXFxQUFBQYHCggGBwlHBQUITEhJikrLi4uFx8zODMsNygtLisBCgoKDg0OFBAQFywcHBwsLCwsLCwsLCwsLCwsLDcsLCwsLCwsLCwsLC0sLCwsLCwsLCwsLCwsLDEsLCwsLCwsLP/AABEIAOEA4QMBIgACEQEDEQH/xAAcAAEAAQUBAQAAAAAAAAAAAAAABgIDBAUHAQj/xAA/EAACAQICBwUECQIFBQAAAAAAAQIDEQQhBQYSMUFRYQcTInGBMlKRsRQjQmJyocHR8CThM0OCkrI0U6LS8f/EABgBAQEBAQEAAAAAAAAAAAAAAAABAgQD/8QAHxEBAQACAgIDAQAAAAAAAAAAAAECEQMhEmExUfAT/9oADAMBAAIRAxEAPwDuIAAAAAAAAAAAAAAAAAAAAAAAAAAAAAAAAAAAAAAAAAAAAAAAAAAAiWle0TR9CbhtTqyi7S7qO1FNb1tNpP0ubLQOteDxmVGp4/8Atz8M/RPf6XA3YAAAAAAAAAAAAAAAAAAAAAAAAAAAAAAAAAAHLO1ftAjQjLDYaXid41Zxea50oPn7z4bt+7O7T9f44SEqFCX1zVpzW+mmvZj99r/anffY+dNIY2VSTlL4clyIK56UquV9proty6WNto/T2a2/C1unHKz55ZrzRGblcZBXc9Vu02vSSjiP6illad13sV+LdP1z6nVNB6fw2LjtYeopW9qO6cfxQea89x8hYXFzg7wbXTg/NEk0Np6SnFxlKnVXsyg2s+jWa8hs0+rARns905UxmEU62dSE5U5SsltuKi1KyyWUlfqmSYqAAAAAAAAAAAAAAAAAAAAAAAAAAAEG7R9eoYGDp0mnXaze9Uk1k2uM3wj6vKyc3qN2ezvs7efA+W9Y6dbENym33u05T2rq8nvXT+IlEY0pj51qjnNt3bebbzbu23xbebZgSkXMRTlB2mmnyf8AMyywFj254pHlyi4mSbVXQ0qs1N5JZr/2f6I1eh9HqS72tlTjn+LPlx8uLyJZofWSnHwuLjG+T424OS4EHduzuhGGDUY7tuXq8s2ScjHZ5VjPCKUWmnOVmvJEnKAAAAAAAAAAAAAAAAAAAAAAAAAAAHz/AKcwsXWqJ71Jq/Hf+Z9AHCdZVbFVvxy+bJRFcfo5ONpxUo8+XXmvQjWP0BJZ0ntL3X7S8nxJ6n8S3Vw8J3b8D96KWz6wVvivgwOe4fR6a8d0+W5rzRk4fQfivNru1m3fN9OhIsXQp5OTi3nuUrrzdvyNTisZtq0VsxXDm+vJdP4gtY6vt2SVoR9lbvV/zI8w1HZW2/NLnb7T6fM8pQ4y3cvefLyLkZNv+fADbata8YvAScqDlst3lCWcJ+cOD6qz6nbdU+0zCYuMVW+oqSSttO9OTfu1OHlK3qcLhh042aWfEyMPTUYqK3LIo+pUwcC1a1zxmDtGEtukv8qpdxS+498PTLozq2rWvGDxloqXdVX/AJVSybf3Jbp/PoBJ2yC6V7UMHSm4UoVK1nZzjsxpvnsybvLztbk2R3tZ1/jGM8Nh5eFXhWnH7cs70Ivlk9p+nM4rU09Ve7ZXkv3A+ntAa+YLFNR2nSqPJQq2jtP7sk7PyyfQlB8h4LT3Cqv9S/WP7fA6Hqtr/isMkozVej7k23ZLhCe+Pk7pcgO8gj2reuOExtlTlsVLZ0p5S/0vdNeXrYkIAAAAAAAAAAAAAAI/rdrRSwNO8vFOWUILe3+xv2zhHaPi5VMdPaeUEoxXJb38/wAgKNKa846tK7q93G/swyy897PdOSvWk+ai/ikzC0NqrPF53tHoZmnaOxV2fdil8FYisAMpuCDTY3iaKhC6u9yf/wASN7juPqajQsVJyUs0A3v9DNw2HtmzIej0neOfQriioJFaB4UVXKcRXjTjtzdrZ9eluvISkknKW5K+fJb2+hFdK6SdWV/sr2V85S6/zncLWkcZKpK8vSPur9ymjga01dRduvhXpczNF4NW255t5xT/AOT6mzdUDR1MBWjnst+VpfJtlOGxkoO8W4vjyfRr9zfxrGXPV76RG+6XCSX/AC5oa2bYeB02nbvPC+EluuuPNHTNWe0nE0dmNf8AqKXNv6xLnGf2vXfzRxTF4apRm6dRWceHBrg4vimSPVlucNlZ+Ky9Um18bv1IPqjR+NhXpQq0neFSKlF7smr5rg+hkEf1BwrpYCjFu7tN/wC6pJ2/MkBQAAAAAAAAAAFM9xxXtL0a4YjvLZT+aO1s0+ntC0sTBxqK/wCgHD9CawVsK24NNcmMTpf6VNzas9zRt9ZNUJ4W8vapt2T4rkQ/EYGSe1Sdny4MitmxtGso6Ts9mqtl8+DM9STzWZBrMfLearQXtyNjj3mabC4lU6jAlcGeVIpmJhsUpK6H0i4F2UShorU0Gi7RRjaaltx4Paj6O6+TIpgdHSniIUqi2dqWd/dV27Pjkmrk47tOMb8Ixz47lxMeph2mnv2XtJpey+fT+5Rg6TwKpy8O7lyNZWqWdlf8l+eZuMe5zz3s1FWGeeTRKRcovLP+fkTLV7GRUcyFxVjLw2LlHKOcnuXzb5JFxplGbrjh6derSUH4kpd5udoNrZ9b7Vl5kp1c0LGhBXVnbJe6uvNviYmrWh9n62pnJ+JX3tte2/0XBehI0yWkdO1YX9LS/D+rNoa3Vxf01H8CNkUAAAAAAAAAAAKZoqKWBEO0enfBz6NP80cecjvOsmjPpNCdK9tpb+TOLac1fxOFf1kW48JrNevIlVqa1CM1aSNfLDVKWdN3Xuv9DYxkVIgjWkMc5fZafEwdHaOr4io40Kc6kknJqCu1Fb2yY0tByxU1SpQ2qkso8Lc3J8EuLOzaoao0tH4fu4WlUlZ1atrOcuS5RXBBHzrRqyhHxJxb5prdv3lM8RY+gdY9SaGKpShO8ZP2ZRSvB80cR1s1LxuBd5x7ykv82CbSX31vh8upLtWDRxjRsKOKTI3GruMmlVEppKqEvDH8Mfki6pGHQneEPwx+RfgyiurSUs9z6Jfmi1hXKjVhVik5U3dNpuPJp9LP8y8mVNgarS9L6RVdRvZuoq0Vf2YqKs30SNvqxoKKe3K7XBy3yaeXD2VnlxZY27yu1F3+6l62VlclGB/w4idfBWWmeplCKrhHVdAf9NR/BH5GwI9qpp3DVYKhCa72lFRnB5PJK7V96z3okJoAAAAAAAAAAAKWVFLAtyRi4nDRmmppNPgzLZRJBXPNYuz2E7zwr2Jb9n7L/YgFbQ+IhVVKVOXeSezGKV9p/dZ35oohRjtxlsraV7PirqzJpGl1N1WjgqXitKvP/EkuC4U4vkvzZIIx5l11FxMXHYjZVlvf5AUzqRvb4luvh4yWaTT9THwODm5bTeXG+99EZ2LqxhG79EBx/tG7N6Ti6uApNVr3lTg0oSj9pqLyUvK1zm2M1ax2HSliMPUhGyd8nk1xSbt1vuPqJpbO011OddoOOahPm016GbJO1jmilsxinwil+RVRrmFiKt2l0MjC0+LJsZ6kVNlESps0LcN5KsC/q4+RFIbzcYTTFJWg3ZrLoEb1M8uYqxUbXvlzLVHTNHaSu83vtkBLNQcLGOMc/tSjNt/DI6Yc91It9Jy9yX6HQiwAAUAAAAAAAADw9PAKGUsraKWgLTRhYiu41aedo57XwsjPkjGxNNSVmrmM8bZ1dLFyotrNZmNKlma6dKdJ3pt+XB+aMzCaVhPw1FsS/wDF+TMTkm9ZdVdfTaUasXksuhbxNCErbavZ3RanRLstyvy/jPVlr8fVydzjGvuke+qunTzjHJtcXyRO9cdNtXo0X4n7Ul9lPh5kEx+HjRhmrzmnsrkubOLm5/LLwxeuOOpuoQqMr7Ud/Jmbhsar7MvC+u70ZTSVi7Uoxms0dcebNiyps1KVWl7Pijye8zMPjYT3ZPk9/wDcovQ3mkr1ryl5v5m6jLO3E1VfCXSa3sItx0jUjFxUsnlY8hpa2Vv3MXEx2W48jG7p8XYo7T2L6cp1a06cm+8ULwXOKa2vheJ2M+WdQdKPA4yGIac4pSjKKybjK17fBH0dq/rJhcZHaoTTfGDynHziINwACgAAAAAAAAAAPGUsrKWgLbRalEyLFLQVg1qdzWYzDG9lAx6lIzljLNVGlwmNqUnb2o+6/wBHwLundNJUl3XtSyzXs9WX8Rg0zX1sNJdTm5MOSY2cd/empZvtFHhNjxS8U5ZpPN/iZjvQrqNzlm2SmGjru8jLhhbGODg/nPa5ZXO9uEY/CVKNSUakXF3drrer8OZTBnctIaGo147NWCkuu9eTIDp3s+q07ywr24+4/aXk+J1RNIiixiMFGfR80X3CUW4yTi1vTVmvQqTKjS1aE6Utpt+abzKsHi7ytL0MvTFNuKstzZo8PdytxKM7F0fHJ893wKaeHvnwRexMXl5E67KqeDqTnDEbPeZOkp2s1bO1+JUQim9nemurTRs8DjKlKcalGThOOalHf/ddDtOm9E0O7e3GGzbO9krHGtIRpKpJUXeCfh8unQkq2O+6k6f+m4WNV5TV4VEuE1vt0eT9TfnOOxaDVCtfc6ia9IpP5HRzSAAAAAAAAAAAAADw8aKgBbaKJQLx40BjSplmdC5mtFLiQYDw5Q6BsHApcBpWB3J46Rn92UumTS7RnTuq+HxS+sjaXCccpL14nN9P6l4nDXlFOrT96K8SX3o/sdu7oKhcaHzxg8JOs1CmtqUnZJfqS99mtHulm1W3ua3X5W5HT6GgMNCcqkKcYzl7UkrNmX9EQ8Tb5x05qzicP/ixezwqRV4vz5GlVFp/qj6hxGjoyVmk0+DIhpfs1wtVuUNqlJ+5bZ/2vIdo428VVkrSnOS5SlKS+DZkYLCOpJKKd27JJXb6JHSKPZLG+eIlbpBX+JM9XdTsJhPFTjtT9+fil6cF6FRXqXob6Lh4xatJ5yXLob8AoAAAAAAAAAAAAAAAAHh6AKbCxUAKLHmyViwFGyNkuWAFCgVJHoAAAAeWPQ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4791" y="1483071"/>
            <a:ext cx="7921625" cy="43942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회전하는 거리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Servo.h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SERVO=9;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IR=0;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거리 센서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LED1=3; //3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LED2=5; //5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LED2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LED3=6; //6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LED3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LED4=11; //11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LED4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Servo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객체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dist1=0; //1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구역 장애물의 거리를 저장하는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dist2=0; //2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구역 장애물의 거리를 저장하는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dist2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dist3=0; //3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구역 장애물의 거리를 저장하는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dist3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dist4=0; //4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구역 장애물의 거리를 저장하는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dist4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791" y="126876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4-5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회전하는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거리 센서 만들기</a:t>
            </a:r>
          </a:p>
        </p:txBody>
      </p:sp>
    </p:spTree>
    <p:extLst>
      <p:ext uri="{BB962C8B-B14F-4D97-AF65-F5344CB8AC3E}">
        <p14:creationId xmlns:p14="http://schemas.microsoft.com/office/powerpoint/2010/main" val="20988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회전하는 거리 센서 제작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IR </a:t>
            </a:r>
            <a:r>
              <a:rPr lang="ko-KR" altLang="en-US" dirty="0" smtClean="0"/>
              <a:t>거리 센서 프로그램 작성</a:t>
            </a:r>
            <a:endParaRPr lang="ko-KR" altLang="en-US" dirty="0"/>
          </a:p>
        </p:txBody>
      </p:sp>
      <p:sp>
        <p:nvSpPr>
          <p:cNvPr id="4" name="AutoShape 2" descr="data:image/jpeg;base64,/9j/4AAQSkZJRgABAQAAAQABAAD/2wCEAAkGBxASEhUUEBQVFRUVFxUVFRUVFhUUFRQUFhUXFxQUFBQYHCggGBwlHBQUITEhJikrLi4uFx8zODMsNygtLisBCgoKDg0OFBAQFywcHBwsLCwsLCwsLCwsLCwsLDcsLCwsLCwsLCwsLC0sLCwsLCwsLCwsLCwsLDEsLCwsLCwsLP/AABEIAOEA4QMBIgACEQEDEQH/xAAcAAEAAQUBAQAAAAAAAAAAAAAABgIDBAUHAQj/xAA/EAACAQICBwUECQIFBQAAAAAAAQIDEQQhBQYSMUFRYQcTInGBMlKRsRQjQmJyocHR8CThM0OCkrI0U6LS8f/EABgBAQEBAQEAAAAAAAAAAAAAAAABAgQD/8QAHxEBAQACAgIDAQAAAAAAAAAAAAECEQMhEmExUfAT/9oADAMBAAIRAxEAPwDuIAAAAAAAAAAAAAAAAAAAAAAAAAAAAAAAAAAAAAAAAAAAAAAAAAAAiWle0TR9CbhtTqyi7S7qO1FNb1tNpP0ubLQOteDxmVGp4/8Atz8M/RPf6XA3YAAAAAAAAAAAAAAAAAAAAAAAAAAAAAAAAAAHLO1ftAjQjLDYaXid41Zxea50oPn7z4bt+7O7T9f44SEqFCX1zVpzW+mmvZj99r/anffY+dNIY2VSTlL4clyIK56UquV9proty6WNto/T2a2/C1unHKz55ZrzRGblcZBXc9Vu02vSSjiP6illad13sV+LdP1z6nVNB6fw2LjtYeopW9qO6cfxQea89x8hYXFzg7wbXTg/NEk0Np6SnFxlKnVXsyg2s+jWa8hs0+rARns905UxmEU62dSE5U5SsltuKi1KyyWUlfqmSYqAAAAAAAAAAAAAAAAAAAAAAAAAAAEG7R9eoYGDp0mnXaze9Uk1k2uM3wj6vKyc3qN2ezvs7efA+W9Y6dbENym33u05T2rq8nvXT+IlEY0pj51qjnNt3bebbzbu23xbebZgSkXMRTlB2mmnyf8AMyywFj254pHlyi4mSbVXQ0qs1N5JZr/2f6I1eh9HqS72tlTjn+LPlx8uLyJZofWSnHwuLjG+T424OS4EHduzuhGGDUY7tuXq8s2ScjHZ5VjPCKUWmnOVmvJEnKAAAAAAAAAAAAAAAAAAAAAAAAAAAHz/AKcwsXWqJ71Jq/Hf+Z9AHCdZVbFVvxy+bJRFcfo5ONpxUo8+XXmvQjWP0BJZ0ntL3X7S8nxJ6n8S3Vw8J3b8D96KWz6wVvivgwOe4fR6a8d0+W5rzRk4fQfivNru1m3fN9OhIsXQp5OTi3nuUrrzdvyNTisZtq0VsxXDm+vJdP4gtY6vt2SVoR9lbvV/zI8w1HZW2/NLnb7T6fM8pQ4y3cvefLyLkZNv+fADbata8YvAScqDlst3lCWcJ+cOD6qz6nbdU+0zCYuMVW+oqSSttO9OTfu1OHlK3qcLhh042aWfEyMPTUYqK3LIo+pUwcC1a1zxmDtGEtukv8qpdxS+498PTLozq2rWvGDxloqXdVX/AJVSybf3Jbp/PoBJ2yC6V7UMHSm4UoVK1nZzjsxpvnsybvLztbk2R3tZ1/jGM8Nh5eFXhWnH7cs70Ivlk9p+nM4rU09Ve7ZXkv3A+ntAa+YLFNR2nSqPJQq2jtP7sk7PyyfQlB8h4LT3Cqv9S/WP7fA6Hqtr/isMkozVej7k23ZLhCe+Pk7pcgO8gj2reuOExtlTlsVLZ0p5S/0vdNeXrYkIAAAAAAAAAAAAAAI/rdrRSwNO8vFOWUILe3+xv2zhHaPi5VMdPaeUEoxXJb38/wAgKNKa846tK7q93G/swyy897PdOSvWk+ai/ikzC0NqrPF53tHoZmnaOxV2fdil8FYisAMpuCDTY3iaKhC6u9yf/wASN7juPqajQsVJyUs0A3v9DNw2HtmzIej0neOfQriioJFaB4UVXKcRXjTjtzdrZ9eluvISkknKW5K+fJb2+hFdK6SdWV/sr2V85S6/zncLWkcZKpK8vSPur9ymjga01dRduvhXpczNF4NW255t5xT/AOT6mzdUDR1MBWjnst+VpfJtlOGxkoO8W4vjyfRr9zfxrGXPV76RG+6XCSX/AC5oa2bYeB02nbvPC+EluuuPNHTNWe0nE0dmNf8AqKXNv6xLnGf2vXfzRxTF4apRm6dRWceHBrg4vimSPVlucNlZ+Ky9Um18bv1IPqjR+NhXpQq0neFSKlF7smr5rg+hkEf1BwrpYCjFu7tN/wC6pJ2/MkBQAAAAAAAAAAFM9xxXtL0a4YjvLZT+aO1s0+ntC0sTBxqK/wCgHD9CawVsK24NNcmMTpf6VNzas9zRt9ZNUJ4W8vapt2T4rkQ/EYGSe1Sdny4MitmxtGso6Ts9mqtl8+DM9STzWZBrMfLearQXtyNjj3mabC4lU6jAlcGeVIpmJhsUpK6H0i4F2UShorU0Gi7RRjaaltx4Paj6O6+TIpgdHSniIUqi2dqWd/dV27Pjkmrk47tOMb8Ixz47lxMeph2mnv2XtJpey+fT+5Rg6TwKpy8O7lyNZWqWdlf8l+eZuMe5zz3s1FWGeeTRKRcovLP+fkTLV7GRUcyFxVjLw2LlHKOcnuXzb5JFxplGbrjh6derSUH4kpd5udoNrZ9b7Vl5kp1c0LGhBXVnbJe6uvNviYmrWh9n62pnJ+JX3tte2/0XBehI0yWkdO1YX9LS/D+rNoa3Vxf01H8CNkUAAAAAAAAAAAKZoqKWBEO0enfBz6NP80cecjvOsmjPpNCdK9tpb+TOLac1fxOFf1kW48JrNevIlVqa1CM1aSNfLDVKWdN3Xuv9DYxkVIgjWkMc5fZafEwdHaOr4io40Kc6kknJqCu1Fb2yY0tByxU1SpQ2qkso8Lc3J8EuLOzaoao0tH4fu4WlUlZ1atrOcuS5RXBBHzrRqyhHxJxb5prdv3lM8RY+gdY9SaGKpShO8ZP2ZRSvB80cR1s1LxuBd5x7ykv82CbSX31vh8upLtWDRxjRsKOKTI3GruMmlVEppKqEvDH8Mfki6pGHQneEPwx+RfgyiurSUs9z6Jfmi1hXKjVhVik5U3dNpuPJp9LP8y8mVNgarS9L6RVdRvZuoq0Vf2YqKs30SNvqxoKKe3K7XBy3yaeXD2VnlxZY27yu1F3+6l62VlclGB/w4idfBWWmeplCKrhHVdAf9NR/BH5GwI9qpp3DVYKhCa72lFRnB5PJK7V96z3okJoAAAAAAAAAAAKWVFLAtyRi4nDRmmppNPgzLZRJBXPNYuz2E7zwr2Jb9n7L/YgFbQ+IhVVKVOXeSezGKV9p/dZ35oohRjtxlsraV7PirqzJpGl1N1WjgqXitKvP/EkuC4U4vkvzZIIx5l11FxMXHYjZVlvf5AUzqRvb4luvh4yWaTT9THwODm5bTeXG+99EZ2LqxhG79EBx/tG7N6Ti6uApNVr3lTg0oSj9pqLyUvK1zm2M1ax2HSliMPUhGyd8nk1xSbt1vuPqJpbO011OddoOOahPm016GbJO1jmilsxinwil+RVRrmFiKt2l0MjC0+LJsZ6kVNlESps0LcN5KsC/q4+RFIbzcYTTFJWg3ZrLoEb1M8uYqxUbXvlzLVHTNHaSu83vtkBLNQcLGOMc/tSjNt/DI6Yc91It9Jy9yX6HQiwAAUAAAAAAAADw9PAKGUsraKWgLTRhYiu41aedo57XwsjPkjGxNNSVmrmM8bZ1dLFyotrNZmNKlma6dKdJ3pt+XB+aMzCaVhPw1FsS/wDF+TMTkm9ZdVdfTaUasXksuhbxNCErbavZ3RanRLstyvy/jPVlr8fVydzjGvuke+qunTzjHJtcXyRO9cdNtXo0X4n7Ul9lPh5kEx+HjRhmrzmnsrkubOLm5/LLwxeuOOpuoQqMr7Ud/Jmbhsar7MvC+u70ZTSVi7Uoxms0dcebNiyps1KVWl7Pijye8zMPjYT3ZPk9/wDcovQ3mkr1ryl5v5m6jLO3E1VfCXSa3sItx0jUjFxUsnlY8hpa2Vv3MXEx2W48jG7p8XYo7T2L6cp1a06cm+8ULwXOKa2vheJ2M+WdQdKPA4yGIac4pSjKKybjK17fBH0dq/rJhcZHaoTTfGDynHziINwACgAAAAAAAAAAPGUsrKWgLbRalEyLFLQVg1qdzWYzDG9lAx6lIzljLNVGlwmNqUnb2o+6/wBHwLundNJUl3XtSyzXs9WX8Rg0zX1sNJdTm5MOSY2cd/empZvtFHhNjxS8U5ZpPN/iZjvQrqNzlm2SmGjru8jLhhbGODg/nPa5ZXO9uEY/CVKNSUakXF3drrer8OZTBnctIaGo147NWCkuu9eTIDp3s+q07ywr24+4/aXk+J1RNIiixiMFGfR80X3CUW4yTi1vTVmvQqTKjS1aE6Utpt+abzKsHi7ytL0MvTFNuKstzZo8PdytxKM7F0fHJ893wKaeHvnwRexMXl5E67KqeDqTnDEbPeZOkp2s1bO1+JUQim9nemurTRs8DjKlKcalGThOOalHf/ddDtOm9E0O7e3GGzbO9krHGtIRpKpJUXeCfh8unQkq2O+6k6f+m4WNV5TV4VEuE1vt0eT9TfnOOxaDVCtfc6ia9IpP5HRzSAAAAAAAAAAAAADw8aKgBbaKJQLx40BjSplmdC5mtFLiQYDw5Q6BsHApcBpWB3J46Rn92UumTS7RnTuq+HxS+sjaXCccpL14nN9P6l4nDXlFOrT96K8SX3o/sdu7oKhcaHzxg8JOs1CmtqUnZJfqS99mtHulm1W3ua3X5W5HT6GgMNCcqkKcYzl7UkrNmX9EQ8Tb5x05qzicP/ixezwqRV4vz5GlVFp/qj6hxGjoyVmk0+DIhpfs1wtVuUNqlJ+5bZ/2vIdo428VVkrSnOS5SlKS+DZkYLCOpJKKd27JJXb6JHSKPZLG+eIlbpBX+JM9XdTsJhPFTjtT9+fil6cF6FRXqXob6Lh4xatJ5yXLob8AoAAAAAAAAAAAAAAAAHh6AKbCxUAKLHmyViwFGyNkuWAFCgVJHoAAAAeWPQ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1483071"/>
            <a:ext cx="7921625" cy="43942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myServo.attach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(SERVO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핀에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서보모터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추가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//LED1(3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//LED2(5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(LED3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//LED3(6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 //LED4(11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서보모터를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네 개의 구역으로 회전하고 장애물을 발견하면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발광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dist1=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readDistance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//15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구역에서 장애물 거리 계산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dist1);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 거리에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조정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 측정 전까지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300ms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dist2=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readDistance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(65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//65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구역에서 장애물 거리 계산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dist2)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 거리에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LED2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조정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26876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4-5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회전하는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거리 센서 만들기</a:t>
            </a:r>
          </a:p>
        </p:txBody>
      </p:sp>
    </p:spTree>
    <p:extLst>
      <p:ext uri="{BB962C8B-B14F-4D97-AF65-F5344CB8AC3E}">
        <p14:creationId xmlns:p14="http://schemas.microsoft.com/office/powerpoint/2010/main" val="35228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회전하는 거리 센서 제작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IR </a:t>
            </a:r>
            <a:r>
              <a:rPr lang="ko-KR" altLang="en-US" dirty="0" smtClean="0"/>
              <a:t>거리 센서 프로그램 작성</a:t>
            </a:r>
            <a:endParaRPr lang="ko-KR" altLang="en-US" dirty="0"/>
          </a:p>
        </p:txBody>
      </p:sp>
      <p:sp>
        <p:nvSpPr>
          <p:cNvPr id="4" name="AutoShape 2" descr="data:image/jpeg;base64,/9j/4AAQSkZJRgABAQAAAQABAAD/2wCEAAkGBxASEhUUEBQVFRUVFxUVFRUVFhUUFRQUFhUXFxQUFBQYHCggGBwlHBQUITEhJikrLi4uFx8zODMsNygtLisBCgoKDg0OFBAQFywcHBwsLCwsLCwsLCwsLCwsLDcsLCwsLCwsLCwsLC0sLCwsLCwsLCwsLCwsLDEsLCwsLCwsLP/AABEIAOEA4QMBIgACEQEDEQH/xAAcAAEAAQUBAQAAAAAAAAAAAAAABgIDBAUHAQj/xAA/EAACAQICBwUECQIFBQAAAAAAAQIDEQQhBQYSMUFRYQcTInGBMlKRsRQjQmJyocHR8CThM0OCkrI0U6LS8f/EABgBAQEBAQEAAAAAAAAAAAAAAAABAgQD/8QAHxEBAQACAgIDAQAAAAAAAAAAAAECEQMhEmExUfAT/9oADAMBAAIRAxEAPwDuIAAAAAAAAAAAAAAAAAAAAAAAAAAAAAAAAAAAAAAAAAAAAAAAAAAAiWle0TR9CbhtTqyi7S7qO1FNb1tNpP0ubLQOteDxmVGp4/8Atz8M/RPf6XA3YAAAAAAAAAAAAAAAAAAAAAAAAAAAAAAAAAAHLO1ftAjQjLDYaXid41Zxea50oPn7z4bt+7O7T9f44SEqFCX1zVpzW+mmvZj99r/anffY+dNIY2VSTlL4clyIK56UquV9proty6WNto/T2a2/C1unHKz55ZrzRGblcZBXc9Vu02vSSjiP6illad13sV+LdP1z6nVNB6fw2LjtYeopW9qO6cfxQea89x8hYXFzg7wbXTg/NEk0Np6SnFxlKnVXsyg2s+jWa8hs0+rARns905UxmEU62dSE5U5SsltuKi1KyyWUlfqmSYqAAAAAAAAAAAAAAAAAAAAAAAAAAAEG7R9eoYGDp0mnXaze9Uk1k2uM3wj6vKyc3qN2ezvs7efA+W9Y6dbENym33u05T2rq8nvXT+IlEY0pj51qjnNt3bebbzbu23xbebZgSkXMRTlB2mmnyf8AMyywFj254pHlyi4mSbVXQ0qs1N5JZr/2f6I1eh9HqS72tlTjn+LPlx8uLyJZofWSnHwuLjG+T424OS4EHduzuhGGDUY7tuXq8s2ScjHZ5VjPCKUWmnOVmvJEnKAAAAAAAAAAAAAAAAAAAAAAAAAAAHz/AKcwsXWqJ71Jq/Hf+Z9AHCdZVbFVvxy+bJRFcfo5ONpxUo8+XXmvQjWP0BJZ0ntL3X7S8nxJ6n8S3Vw8J3b8D96KWz6wVvivgwOe4fR6a8d0+W5rzRk4fQfivNru1m3fN9OhIsXQp5OTi3nuUrrzdvyNTisZtq0VsxXDm+vJdP4gtY6vt2SVoR9lbvV/zI8w1HZW2/NLnb7T6fM8pQ4y3cvefLyLkZNv+fADbata8YvAScqDlst3lCWcJ+cOD6qz6nbdU+0zCYuMVW+oqSSttO9OTfu1OHlK3qcLhh042aWfEyMPTUYqK3LIo+pUwcC1a1zxmDtGEtukv8qpdxS+498PTLozq2rWvGDxloqXdVX/AJVSybf3Jbp/PoBJ2yC6V7UMHSm4UoVK1nZzjsxpvnsybvLztbk2R3tZ1/jGM8Nh5eFXhWnH7cs70Ivlk9p+nM4rU09Ve7ZXkv3A+ntAa+YLFNR2nSqPJQq2jtP7sk7PyyfQlB8h4LT3Cqv9S/WP7fA6Hqtr/isMkozVej7k23ZLhCe+Pk7pcgO8gj2reuOExtlTlsVLZ0p5S/0vdNeXrYkIAAAAAAAAAAAAAAI/rdrRSwNO8vFOWUILe3+xv2zhHaPi5VMdPaeUEoxXJb38/wAgKNKa846tK7q93G/swyy897PdOSvWk+ai/ikzC0NqrPF53tHoZmnaOxV2fdil8FYisAMpuCDTY3iaKhC6u9yf/wASN7juPqajQsVJyUs0A3v9DNw2HtmzIej0neOfQriioJFaB4UVXKcRXjTjtzdrZ9eluvISkknKW5K+fJb2+hFdK6SdWV/sr2V85S6/zncLWkcZKpK8vSPur9ymjga01dRduvhXpczNF4NW255t5xT/AOT6mzdUDR1MBWjnst+VpfJtlOGxkoO8W4vjyfRr9zfxrGXPV76RG+6XCSX/AC5oa2bYeB02nbvPC+EluuuPNHTNWe0nE0dmNf8AqKXNv6xLnGf2vXfzRxTF4apRm6dRWceHBrg4vimSPVlucNlZ+Ky9Um18bv1IPqjR+NhXpQq0neFSKlF7smr5rg+hkEf1BwrpYCjFu7tN/wC6pJ2/MkBQAAAAAAAAAAFM9xxXtL0a4YjvLZT+aO1s0+ntC0sTBxqK/wCgHD9CawVsK24NNcmMTpf6VNzas9zRt9ZNUJ4W8vapt2T4rkQ/EYGSe1Sdny4MitmxtGso6Ts9mqtl8+DM9STzWZBrMfLearQXtyNjj3mabC4lU6jAlcGeVIpmJhsUpK6H0i4F2UShorU0Gi7RRjaaltx4Paj6O6+TIpgdHSniIUqi2dqWd/dV27Pjkmrk47tOMb8Ixz47lxMeph2mnv2XtJpey+fT+5Rg6TwKpy8O7lyNZWqWdlf8l+eZuMe5zz3s1FWGeeTRKRcovLP+fkTLV7GRUcyFxVjLw2LlHKOcnuXzb5JFxplGbrjh6derSUH4kpd5udoNrZ9b7Vl5kp1c0LGhBXVnbJe6uvNviYmrWh9n62pnJ+JX3tte2/0XBehI0yWkdO1YX9LS/D+rNoa3Vxf01H8CNkUAAAAAAAAAAAKZoqKWBEO0enfBz6NP80cecjvOsmjPpNCdK9tpb+TOLac1fxOFf1kW48JrNevIlVqa1CM1aSNfLDVKWdN3Xuv9DYxkVIgjWkMc5fZafEwdHaOr4io40Kc6kknJqCu1Fb2yY0tByxU1SpQ2qkso8Lc3J8EuLOzaoao0tH4fu4WlUlZ1atrOcuS5RXBBHzrRqyhHxJxb5prdv3lM8RY+gdY9SaGKpShO8ZP2ZRSvB80cR1s1LxuBd5x7ykv82CbSX31vh8upLtWDRxjRsKOKTI3GruMmlVEppKqEvDH8Mfki6pGHQneEPwx+RfgyiurSUs9z6Jfmi1hXKjVhVik5U3dNpuPJp9LP8y8mVNgarS9L6RVdRvZuoq0Vf2YqKs30SNvqxoKKe3K7XBy3yaeXD2VnlxZY27yu1F3+6l62VlclGB/w4idfBWWmeplCKrhHVdAf9NR/BH5GwI9qpp3DVYKhCa72lFRnB5PJK7V96z3okJoAAAAAAAAAAAKWVFLAtyRi4nDRmmppNPgzLZRJBXPNYuz2E7zwr2Jb9n7L/YgFbQ+IhVVKVOXeSezGKV9p/dZ35oohRjtxlsraV7PirqzJpGl1N1WjgqXitKvP/EkuC4U4vkvzZIIx5l11FxMXHYjZVlvf5AUzqRvb4luvh4yWaTT9THwODm5bTeXG+99EZ2LqxhG79EBx/tG7N6Ti6uApNVr3lTg0oSj9pqLyUvK1zm2M1ax2HSliMPUhGyd8nk1xSbt1vuPqJpbO011OddoOOahPm016GbJO1jmilsxinwil+RVRrmFiKt2l0MjC0+LJsZ6kVNlESps0LcN5KsC/q4+RFIbzcYTTFJWg3ZrLoEb1M8uYqxUbXvlzLVHTNHaSu83vtkBLNQcLGOMc/tSjNt/DI6Yc91It9Jy9yX6HQiwAAUAAAAAAAADw9PAKGUsraKWgLTRhYiu41aedo57XwsjPkjGxNNSVmrmM8bZ1dLFyotrNZmNKlma6dKdJ3pt+XB+aMzCaVhPw1FsS/wDF+TMTkm9ZdVdfTaUasXksuhbxNCErbavZ3RanRLstyvy/jPVlr8fVydzjGvuke+qunTzjHJtcXyRO9cdNtXo0X4n7Ul9lPh5kEx+HjRhmrzmnsrkubOLm5/LLwxeuOOpuoQqMr7Ud/Jmbhsar7MvC+u70ZTSVi7Uoxms0dcebNiyps1KVWl7Pijye8zMPjYT3ZPk9/wDcovQ3mkr1ryl5v5m6jLO3E1VfCXSa3sItx0jUjFxUsnlY8hpa2Vv3MXEx2W48jG7p8XYo7T2L6cp1a06cm+8ULwXOKa2vheJ2M+WdQdKPA4yGIac4pSjKKybjK17fBH0dq/rJhcZHaoTTfGDynHziINwACgAAAAAAAAAAPGUsrKWgLbRalEyLFLQVg1qdzWYzDG9lAx6lIzljLNVGlwmNqUnb2o+6/wBHwLundNJUl3XtSyzXs9WX8Rg0zX1sNJdTm5MOSY2cd/empZvtFHhNjxS8U5ZpPN/iZjvQrqNzlm2SmGjru8jLhhbGODg/nPa5ZXO9uEY/CVKNSUakXF3drrer8OZTBnctIaGo147NWCkuu9eTIDp3s+q07ywr24+4/aXk+J1RNIiixiMFGfR80X3CUW4yTi1vTVmvQqTKjS1aE6Utpt+abzKsHi7ytL0MvTFNuKstzZo8PdytxKM7F0fHJ893wKaeHvnwRexMXl5E67KqeDqTnDEbPeZOkp2s1bO1+JUQim9nemurTRs8DjKlKcalGThOOalHf/ddDtOm9E0O7e3GGzbO9krHGtIRpKpJUXeCfh8unQkq2O+6k6f+m4WNV5TV4VEuE1vt0eT9TfnOOxaDVCtfc6ia9IpP5HRzSAAAAAAAAAAAAADw8aKgBbaKJQLx40BjSplmdC5mtFLiQYDw5Q6BsHApcBpWB3J46Rn92UumTS7RnTuq+HxS+sjaXCccpL14nN9P6l4nDXlFOrT96K8SX3o/sdu7oKhcaHzxg8JOs1CmtqUnZJfqS99mtHulm1W3ua3X5W5HT6GgMNCcqkKcYzl7UkrNmX9EQ8Tb5x05qzicP/ixezwqRV4vz5GlVFp/qj6hxGjoyVmk0+DIhpfs1wtVuUNqlJ+5bZ/2vIdo428VVkrSnOS5SlKS+DZkYLCOpJKKd27JJXb6JHSKPZLG+eIlbpBX+JM9XdTsJhPFTjtT9+fil6cF6FRXqXob6Lh4xatJ5yXLob8AoAAAAAAAAAAAAAAAAHh6AKbCxUAKLHmyViwFGyNkuWAFCgVJHoAAAAeWPQ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1483071"/>
            <a:ext cx="7921625" cy="43942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 측정 전까지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300ms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dist3=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readDistance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(115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//115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구역에서 장애물 거리 계산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(LED3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dist3);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 거리에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LED3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조정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 측정 전까지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300ms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dist4=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readDistance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(165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//165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도 구역에서 장애물 거리 계산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(LED4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dist4);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 거리에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LED4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조정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 측정 전까지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300ms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readDistance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myServo.write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위치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이동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서보가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움직일 동안 대기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(IR); //IR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50, 500, 0, 255);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범위값으로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=constrain(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255);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변환값의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최저값과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최고값을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0-255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고정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return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측정한 장애물 거리를 반환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268760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4-5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회전하는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거리 센서 만들기</a:t>
            </a:r>
          </a:p>
        </p:txBody>
      </p:sp>
    </p:spTree>
    <p:extLst>
      <p:ext uri="{BB962C8B-B14F-4D97-AF65-F5344CB8AC3E}">
        <p14:creationId xmlns:p14="http://schemas.microsoft.com/office/powerpoint/2010/main" val="7315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 구동</a:t>
            </a:r>
            <a:endParaRPr lang="en-US" altLang="ko-KR" dirty="0" smtClean="0"/>
          </a:p>
          <a:p>
            <a:r>
              <a:rPr lang="ko-KR" altLang="en-US" dirty="0" err="1" smtClean="0"/>
              <a:t>서보</a:t>
            </a:r>
            <a:r>
              <a:rPr lang="ko-KR" altLang="en-US" dirty="0" smtClean="0"/>
              <a:t> 모터 제어</a:t>
            </a:r>
            <a:endParaRPr lang="en-US" altLang="ko-KR" dirty="0" smtClean="0"/>
          </a:p>
          <a:p>
            <a:r>
              <a:rPr lang="ko-KR" altLang="en-US" b="1" dirty="0" smtClean="0"/>
              <a:t>회전하는 거리 센서 제작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DC </a:t>
            </a:r>
            <a:r>
              <a:rPr lang="ko-KR" altLang="en-US" sz="1600" b="1" dirty="0" smtClean="0"/>
              <a:t>모터 제어 회로 제작하기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트랜지스터를 스위치로 사용하기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PWM</a:t>
            </a:r>
            <a:r>
              <a:rPr lang="ko-KR" altLang="en-US" sz="1600" dirty="0" smtClean="0"/>
              <a:t>신호로 모터 속도 제어하기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H-</a:t>
            </a:r>
            <a:r>
              <a:rPr lang="ko-KR" altLang="en-US" sz="1600" dirty="0" smtClean="0"/>
              <a:t>브리지 회로로 모터 제어하기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모터의 제어 원리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회전하는 </a:t>
            </a:r>
            <a:r>
              <a:rPr lang="en-US" altLang="ko-KR" sz="1600" dirty="0" smtClean="0"/>
              <a:t>IR </a:t>
            </a:r>
            <a:r>
              <a:rPr lang="ko-KR" altLang="en-US" sz="1600" dirty="0" smtClean="0"/>
              <a:t>거리 센서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6819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DC </a:t>
            </a:r>
            <a:r>
              <a:rPr lang="ko-KR" altLang="en-US" smtClean="0"/>
              <a:t>모터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직류</a:t>
            </a:r>
            <a:r>
              <a:rPr lang="en-US" altLang="ko-KR" dirty="0" smtClean="0"/>
              <a:t>(DC)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우리 </a:t>
            </a:r>
            <a:r>
              <a:rPr lang="ko-KR" altLang="en-US" dirty="0" smtClean="0"/>
              <a:t>주변에서 쉽게 찾을 수 </a:t>
            </a:r>
            <a:r>
              <a:rPr lang="ko-KR" altLang="en-US" dirty="0" smtClean="0"/>
              <a:t>있는 종류의 모터이다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전원이 </a:t>
            </a:r>
            <a:r>
              <a:rPr lang="ko-KR" altLang="en-US" dirty="0" smtClean="0"/>
              <a:t>인가되면 한 쪽으로 계속 회전하는 모터를 말한다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브러시형</a:t>
            </a:r>
            <a:r>
              <a:rPr lang="en-US" altLang="ko-KR" dirty="0"/>
              <a:t>(brushed) DC 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 smtClean="0"/>
              <a:t>장의 실습에서 </a:t>
            </a:r>
            <a:r>
              <a:rPr lang="ko-KR" altLang="en-US" dirty="0" smtClean="0"/>
              <a:t>사용하는 모터로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고정 </a:t>
            </a:r>
            <a:r>
              <a:rPr lang="ko-KR" altLang="en-US" dirty="0" smtClean="0"/>
              <a:t>자석과 회전하는 코일을 사용한다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값이 </a:t>
            </a:r>
            <a:r>
              <a:rPr lang="ko-KR" altLang="en-US" dirty="0" smtClean="0"/>
              <a:t>싸고 속도를 제어하기 쉽다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회전 </a:t>
            </a:r>
            <a:r>
              <a:rPr lang="ko-KR" altLang="en-US" dirty="0" smtClean="0"/>
              <a:t>코일로 전류가 전달되면 자기장이 발생하여 극성에 다라 고정 자석을 끌어당기기도 하고 밀어내기도하는 </a:t>
            </a:r>
            <a:r>
              <a:rPr lang="ko-KR" altLang="en-US" dirty="0" err="1" smtClean="0"/>
              <a:t>유도력</a:t>
            </a:r>
            <a:r>
              <a:rPr lang="en-US" altLang="ko-KR" dirty="0" smtClean="0"/>
              <a:t>(inductive force)</a:t>
            </a:r>
            <a:r>
              <a:rPr lang="ko-KR" altLang="en-US" dirty="0" smtClean="0"/>
              <a:t>을 받아 작동한다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https://encrypted-tbn3.gstatic.com/images?q=tbn:ANd9GcSrrAXpivi6CvBhWdOOujCbtZak7w3121q2Aw-RtJKvAwpd5c5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5104"/>
            <a:ext cx="2869615" cy="23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</a:t>
            </a:r>
            <a:r>
              <a:rPr lang="ko-KR" altLang="en-US" smtClean="0"/>
              <a:t>높은 전류의 유도부하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모터에 외부 전원 공급하기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모터는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제공할 수 있는 것보다 더 많은 전류를 소모한다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모터의 유도 특성은 위험한 전압 </a:t>
            </a:r>
            <a:r>
              <a:rPr lang="ko-KR" altLang="en-US" dirty="0" err="1" smtClean="0"/>
              <a:t>스파크를</a:t>
            </a:r>
            <a:r>
              <a:rPr lang="ko-KR" altLang="en-US" dirty="0" smtClean="0"/>
              <a:t> 일으킬 수도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아두이노와 </a:t>
            </a:r>
            <a:r>
              <a:rPr lang="ko-KR" altLang="en-US" dirty="0" smtClean="0"/>
              <a:t>별개로 </a:t>
            </a:r>
            <a:r>
              <a:rPr lang="ko-KR" altLang="en-US" dirty="0" smtClean="0"/>
              <a:t>외부 전원을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모터에 공급해 문제를 해결한다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아래 </a:t>
            </a:r>
            <a:r>
              <a:rPr lang="ko-KR" altLang="en-US" dirty="0" smtClean="0"/>
              <a:t>그림은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모터를 외부 전원과 연결하고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모터를 안전하게 제어하는데 필요한 부품과 회로이다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smtClean="0"/>
              <a:t>Q1: NPN </a:t>
            </a:r>
            <a:r>
              <a:rPr lang="ko-KR" altLang="en-US" dirty="0" smtClean="0"/>
              <a:t>형 트랜지스터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R1: </a:t>
            </a:r>
            <a:r>
              <a:rPr lang="ko-KR" altLang="en-US" dirty="0" smtClean="0"/>
              <a:t>저항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U1: </a:t>
            </a:r>
            <a:r>
              <a:rPr lang="ko-KR" altLang="en-US" dirty="0" err="1" smtClean="0"/>
              <a:t>브러시형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C1: </a:t>
            </a:r>
            <a:r>
              <a:rPr lang="ko-KR" altLang="en-US" dirty="0" smtClean="0"/>
              <a:t>전기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필터링용</a:t>
            </a:r>
            <a:r>
              <a:rPr lang="ko-KR" altLang="en-US" dirty="0" smtClean="0"/>
              <a:t> 컨덴서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D1: </a:t>
            </a:r>
            <a:r>
              <a:rPr lang="ko-KR" altLang="en-US" dirty="0" smtClean="0"/>
              <a:t>보호 회로용 다이오드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 descr="C:\Users\JaeinKIM\Desktop\강의교안\그림 파일\Chapter04\ch04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3249887"/>
            <a:ext cx="4392487" cy="33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</a:t>
            </a:r>
            <a:r>
              <a:rPr lang="ko-KR" altLang="en-US" smtClean="0"/>
              <a:t>높은 전류의 유도부하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스위치로 사용하는 트랜지스터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전자기기의 </a:t>
            </a:r>
            <a:r>
              <a:rPr lang="ko-KR" altLang="en-US" dirty="0" smtClean="0"/>
              <a:t>증폭기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앰프</a:t>
            </a:r>
            <a:r>
              <a:rPr lang="en-US" altLang="ko-KR" dirty="0" smtClean="0"/>
              <a:t>)</a:t>
            </a:r>
            <a:r>
              <a:rPr lang="ko-KR" altLang="en-US" dirty="0"/>
              <a:t>나</a:t>
            </a:r>
            <a:r>
              <a:rPr lang="ko-KR" altLang="en-US" dirty="0" smtClean="0"/>
              <a:t> </a:t>
            </a:r>
            <a:r>
              <a:rPr lang="ko-KR" altLang="en-US" dirty="0" smtClean="0"/>
              <a:t>중앙처리장치</a:t>
            </a:r>
            <a:r>
              <a:rPr lang="en-US" altLang="ko-KR" dirty="0" smtClean="0"/>
              <a:t>(CPU) </a:t>
            </a:r>
            <a:r>
              <a:rPr lang="ko-KR" altLang="en-US" dirty="0" smtClean="0"/>
              <a:t>등을 만드는데 </a:t>
            </a:r>
            <a:r>
              <a:rPr lang="ko-KR" altLang="en-US" dirty="0" smtClean="0"/>
              <a:t>사용되는 부품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단일 트랜지스터는 전기적으로 제어할 수 있는 스위치로 만들 수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바이폴라</a:t>
            </a:r>
            <a:r>
              <a:rPr lang="ko-KR" altLang="en-US" dirty="0" smtClean="0"/>
              <a:t> </a:t>
            </a:r>
            <a:r>
              <a:rPr lang="ko-KR" altLang="en-US" dirty="0" smtClean="0"/>
              <a:t>접합 트랜지스터</a:t>
            </a:r>
            <a:r>
              <a:rPr lang="en-US" altLang="ko-KR" dirty="0" smtClean="0"/>
              <a:t>(Bipolar-Junction Transistor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이미터</a:t>
            </a:r>
            <a:r>
              <a:rPr lang="en-US" altLang="ko-KR" dirty="0" smtClean="0"/>
              <a:t>(E), </a:t>
            </a:r>
            <a:r>
              <a:rPr lang="ko-KR" altLang="en-US" dirty="0" err="1" smtClean="0"/>
              <a:t>컬렉터</a:t>
            </a:r>
            <a:r>
              <a:rPr lang="en-US" altLang="ko-KR" dirty="0" smtClean="0"/>
              <a:t>(C), </a:t>
            </a:r>
            <a:r>
              <a:rPr lang="ko-KR" altLang="en-US" dirty="0" smtClean="0"/>
              <a:t>베이스</a:t>
            </a:r>
            <a:r>
              <a:rPr lang="en-US" altLang="ko-KR" dirty="0" smtClean="0"/>
              <a:t>(B)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핀 세 개로 이루어져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트랜지스터에서 전류는 </a:t>
            </a:r>
            <a:r>
              <a:rPr lang="ko-KR" altLang="en-US" dirty="0" err="1" smtClean="0"/>
              <a:t>컬렉터로</a:t>
            </a:r>
            <a:r>
              <a:rPr lang="ko-KR" altLang="en-US" dirty="0" smtClean="0"/>
              <a:t> 들어와서 </a:t>
            </a:r>
            <a:r>
              <a:rPr lang="ko-KR" altLang="en-US" dirty="0" err="1" smtClean="0"/>
              <a:t>이미터로</a:t>
            </a:r>
            <a:r>
              <a:rPr lang="ko-KR" altLang="en-US" dirty="0" smtClean="0"/>
              <a:t> 빠져나가며 흐른다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베이스 핀을 변조시키면 전류가 트랜지스터를 </a:t>
            </a:r>
            <a:r>
              <a:rPr lang="ko-KR" altLang="en-US" dirty="0" smtClean="0"/>
              <a:t>통과하게 할 것인지 제어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결과적으로 모터를 구동시킬 것인지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제어할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아두이노의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신호 출력 기능을 이용하여 트랜지스터를 빠르게 켜고 꺼서 모터 속도를 조절할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27527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9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다이오드를 사용한 회로 보호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관성 전류와 그 반대 방향으로 생성된 전류가 충돌 할 수 있다</a:t>
            </a:r>
            <a:r>
              <a:rPr lang="en-US" altLang="ko-KR" dirty="0" smtClean="0"/>
              <a:t>.-&gt; </a:t>
            </a:r>
            <a:r>
              <a:rPr lang="ko-KR" altLang="en-US" dirty="0" err="1" smtClean="0"/>
              <a:t>역전압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스파크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역전압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스파크는</a:t>
            </a:r>
            <a:r>
              <a:rPr lang="ko-KR" altLang="en-US" dirty="0" smtClean="0"/>
              <a:t> 모터와 전원 장치 등 회로 손상 및 수명 단축의 원인이다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역전압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스파크</a:t>
            </a:r>
            <a:r>
              <a:rPr lang="ko-KR" altLang="en-US" dirty="0" smtClean="0"/>
              <a:t> 발생 상황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모터를 갑자기 정지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모터의 전원을 갑자기 제거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모터의 회전 방향을 바꾸기 위해 전류 방향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해결 방법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다이오드와 콘덴서를 사용하여 </a:t>
            </a:r>
            <a:r>
              <a:rPr lang="ko-KR" altLang="en-US" dirty="0" smtClean="0"/>
              <a:t>보호 회로를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DC</a:t>
            </a:r>
            <a:r>
              <a:rPr lang="ko-KR" altLang="en-US" smtClean="0"/>
              <a:t>모터 구동하기 </a:t>
            </a:r>
            <a:r>
              <a:rPr lang="en-US" altLang="ko-KR" smtClean="0"/>
              <a:t>– </a:t>
            </a:r>
            <a:r>
              <a:rPr lang="ko-KR" altLang="en-US" smtClean="0"/>
              <a:t>높은 전류의 유도부하 제어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4221087"/>
            <a:ext cx="4055466" cy="2448273"/>
            <a:chOff x="755577" y="2996952"/>
            <a:chExt cx="4832953" cy="3430915"/>
          </a:xfrm>
        </p:grpSpPr>
        <p:pic>
          <p:nvPicPr>
            <p:cNvPr id="5" name="Picture 2" descr="C:\Users\JaeinKIM\Desktop\강의교안\그림 파일\Chapter04\ch04_01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2996952"/>
              <a:ext cx="4536504" cy="3430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3923928" y="3501500"/>
              <a:ext cx="1664602" cy="18082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3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8773</TotalTime>
  <Words>1977</Words>
  <Application>Microsoft Office PowerPoint</Application>
  <PresentationFormat>화면 슬라이드 쇼(4:3)</PresentationFormat>
  <Paragraphs>310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맑은 고딕</vt:lpstr>
      <vt:lpstr>HY견고딕</vt:lpstr>
      <vt:lpstr>나눔고딕코딩</vt:lpstr>
      <vt:lpstr>Wingdings</vt:lpstr>
      <vt:lpstr>한글아씨-테트리스M</vt:lpstr>
      <vt:lpstr>나눔바른고딕</vt:lpstr>
      <vt:lpstr>Tahoma</vt:lpstr>
      <vt:lpstr>1_Office 테마</vt:lpstr>
      <vt:lpstr>Chapter4. 트랜지스터와 모터 사용 방법</vt:lpstr>
      <vt:lpstr>PowerPoint 프레젠테이션</vt:lpstr>
      <vt:lpstr>PowerPoint 프레젠테이션</vt:lpstr>
      <vt:lpstr>PowerPoint 프레젠테이션</vt:lpstr>
      <vt:lpstr>필요한 부품</vt:lpstr>
      <vt:lpstr>01. DC모터 구동하기 – DC 모터</vt:lpstr>
      <vt:lpstr>01. DC모터 구동하기 – 높은 전류의 유도부하 제어</vt:lpstr>
      <vt:lpstr>01. DC모터 구동하기 – 높은 전류의 유도부하 제어</vt:lpstr>
      <vt:lpstr>01. DC모터 구동하기 – 높은 전류의 유도부하 제어</vt:lpstr>
      <vt:lpstr>01. DC모터 구동하기 – 아두이노에 DC모터 연결하기</vt:lpstr>
      <vt:lpstr>01. DC모터 구동하기 – PWM을 이용한 속도 제어</vt:lpstr>
      <vt:lpstr>01. DC모터 구동하기 – 가변저항 사용하여 속도 조절하기</vt:lpstr>
      <vt:lpstr>01. DC모터 구동하기 – 가변저항 사용하여 속도 조절하기</vt:lpstr>
      <vt:lpstr>01. DC모터 구동하기 – H-브리지의 원리</vt:lpstr>
      <vt:lpstr>01. DC모터 구동하기 – H-브리지 회로 연결</vt:lpstr>
      <vt:lpstr>01. DC모터 구동하기 – H-브리지 회로 연결</vt:lpstr>
      <vt:lpstr>01. DC모터 구동하기 – H-브리지 회로 연결</vt:lpstr>
      <vt:lpstr>01. DC모터 구동하기 – 모터를 구동하는 함수 작성하기</vt:lpstr>
      <vt:lpstr>01. DC모터 구동하기 – loop() 프로그램 코드</vt:lpstr>
      <vt:lpstr>02. 서보모터 제어 - 서보모터</vt:lpstr>
      <vt:lpstr>02. 서보모터 제어 – 서보모터 제어 원리</vt:lpstr>
      <vt:lpstr>02. 서보모터 제어 – 선형 정전압기</vt:lpstr>
      <vt:lpstr>02. 서보모터 제어 – 아두이노에 서보모터 연결하기</vt:lpstr>
      <vt:lpstr>02. 서보모터 제어 – 서보모터 제어 프로그램 작성하기</vt:lpstr>
      <vt:lpstr>03. 회전하는 거리 센서 제작 – IR 거리센서</vt:lpstr>
      <vt:lpstr>03. 회전하는 거리 센서 제작 – IR 거리 센서 회로 작성하기</vt:lpstr>
      <vt:lpstr>03. 회전하는 거리 센서 제작 – IR 거리 센서 프로그램 작성</vt:lpstr>
      <vt:lpstr>03. 회전하는 거리 센서 제작 – IR 거리 센서 프로그램 작성</vt:lpstr>
      <vt:lpstr>03. 회전하는 거리 센서 제작 – IR 거리 센서 프로그램 작성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693</cp:revision>
  <dcterms:created xsi:type="dcterms:W3CDTF">2012-07-11T10:23:22Z</dcterms:created>
  <dcterms:modified xsi:type="dcterms:W3CDTF">2014-08-29T02:50:17Z</dcterms:modified>
</cp:coreProperties>
</file>